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69" r:id="rId3"/>
    <p:sldId id="271" r:id="rId4"/>
    <p:sldId id="276" r:id="rId5"/>
    <p:sldId id="272" r:id="rId6"/>
    <p:sldId id="274" r:id="rId7"/>
    <p:sldId id="275" r:id="rId8"/>
    <p:sldId id="265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B"/>
    <a:srgbClr val="236FC7"/>
    <a:srgbClr val="243894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 autoAdjust="0"/>
    <p:restoredTop sz="94666"/>
  </p:normalViewPr>
  <p:slideViewPr>
    <p:cSldViewPr snapToGrid="0" snapToObjects="1">
      <p:cViewPr>
        <p:scale>
          <a:sx n="100" d="100"/>
          <a:sy n="100" d="100"/>
        </p:scale>
        <p:origin x="1056" y="144"/>
      </p:cViewPr>
      <p:guideLst>
        <p:guide orient="horz" pos="1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Digital </a:t>
            </a:r>
            <a:r>
              <a:rPr lang="en-US" dirty="0" smtClean="0">
                <a:solidFill>
                  <a:srgbClr val="26374B"/>
                </a:solidFill>
              </a:rPr>
              <a:t>Repositories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Gateways to Digital Stewardship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Digital Stewardship in Action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37300" y="2387601"/>
            <a:ext cx="1968500" cy="2057399"/>
          </a:xfrm>
        </p:spPr>
        <p:txBody>
          <a:bodyPr/>
          <a:lstStyle/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Plan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Collect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Describe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Maintain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5" y="1367479"/>
            <a:ext cx="5532335" cy="51477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1663" y="1370461"/>
            <a:ext cx="1615627" cy="700085"/>
          </a:xfrm>
          <a:prstGeom prst="rect">
            <a:avLst/>
          </a:prstGeom>
          <a:solidFill>
            <a:srgbClr val="24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The Relationship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What is Digital Stewardship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374B"/>
                </a:solidFill>
              </a:rPr>
              <a:t>Imparting Principles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Limitations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References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DCC (Digital Curation Centre) Curation Lifecycle Model</a:t>
            </a:r>
          </a:p>
          <a:p>
            <a:r>
              <a:rPr lang="en-US" dirty="0">
                <a:solidFill>
                  <a:srgbClr val="C00000"/>
                </a:solidFill>
              </a:rPr>
              <a:t>Digital Stewardship: The one with all the definitions</a:t>
            </a:r>
          </a:p>
          <a:p>
            <a:r>
              <a:rPr lang="en-US" dirty="0">
                <a:solidFill>
                  <a:srgbClr val="C00000"/>
                </a:solidFill>
              </a:rPr>
              <a:t>Collaborative Approaches to Teaching Digital Stewardship: Classroom, Laboratory, and </a:t>
            </a:r>
            <a:r>
              <a:rPr lang="en-US" dirty="0" smtClean="0">
                <a:solidFill>
                  <a:srgbClr val="C00000"/>
                </a:solidFill>
              </a:rPr>
              <a:t>Internships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1829059"/>
            <a:ext cx="2363535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 Resources</a:t>
            </a:r>
            <a:endParaRPr lang="en-US" sz="2700" b="1" i="1" dirty="0" smtClean="0">
              <a:solidFill>
                <a:srgbClr val="202F3E"/>
              </a:solidFill>
            </a:endParaRP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https://</a:t>
            </a:r>
            <a:r>
              <a:rPr lang="en-US" sz="2700" i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http://</a:t>
            </a:r>
            <a:r>
              <a:rPr lang="en-US" sz="2700" i="1" dirty="0" err="1" smtClean="0">
                <a:solidFill>
                  <a:srgbClr val="236FC7"/>
                </a:solidFill>
              </a:rPr>
              <a:t>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36FC7"/>
                </a:solidFill>
              </a:rPr>
              <a:t>sj.sweeney@</a:t>
            </a:r>
            <a:r>
              <a:rPr lang="en-US" sz="2700" i="1" dirty="0" err="1">
                <a:solidFill>
                  <a:srgbClr val="236FC7"/>
                </a:solidFill>
              </a:rPr>
              <a:t>neu.edu</a:t>
            </a:r>
            <a:endParaRPr lang="en-US" sz="2700" i="1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10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>
            <a:off x="2254538" y="1385191"/>
            <a:ext cx="4640185" cy="4978584"/>
          </a:xfrm>
          <a:prstGeom prst="circularArrow">
            <a:avLst>
              <a:gd name="adj1" fmla="val 7820"/>
              <a:gd name="adj2" fmla="val 885954"/>
              <a:gd name="adj3" fmla="val 85957"/>
              <a:gd name="adj4" fmla="val 10819082"/>
              <a:gd name="adj5" fmla="val 3910"/>
            </a:avLst>
          </a:prstGeom>
          <a:solidFill>
            <a:srgbClr val="24389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Circular Arrow 14"/>
          <p:cNvSpPr/>
          <p:nvPr/>
        </p:nvSpPr>
        <p:spPr>
          <a:xfrm rot="10800000">
            <a:off x="2254538" y="1371508"/>
            <a:ext cx="4640185" cy="4978584"/>
          </a:xfrm>
          <a:prstGeom prst="circularArrow">
            <a:avLst>
              <a:gd name="adj1" fmla="val 7820"/>
              <a:gd name="adj2" fmla="val 885954"/>
              <a:gd name="adj3" fmla="val 85957"/>
              <a:gd name="adj4" fmla="val 10819082"/>
              <a:gd name="adj5" fmla="val 3910"/>
            </a:avLst>
          </a:prstGeom>
          <a:solidFill>
            <a:srgbClr val="24389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90</Words>
  <Application>Microsoft Macintosh PowerPoint</Application>
  <PresentationFormat>On-screen Show (4:3)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Gotham Book</vt:lpstr>
      <vt:lpstr>Arial</vt:lpstr>
      <vt:lpstr>DRS</vt:lpstr>
      <vt:lpstr>Digital Repositories</vt:lpstr>
      <vt:lpstr>Digital Stewardship in Action</vt:lpstr>
      <vt:lpstr>The Relationship</vt:lpstr>
      <vt:lpstr>What is Digital Stewardship</vt:lpstr>
      <vt:lpstr>Imparting Principles</vt:lpstr>
      <vt:lpstr>Limitations</vt:lpstr>
      <vt:lpstr>References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28</cp:revision>
  <dcterms:created xsi:type="dcterms:W3CDTF">2015-09-24T13:39:02Z</dcterms:created>
  <dcterms:modified xsi:type="dcterms:W3CDTF">2016-06-09T00:17:00Z</dcterms:modified>
</cp:coreProperties>
</file>