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FFFFFF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8" autoAdjust="0"/>
    <p:restoredTop sz="96183" autoAdjust="0"/>
  </p:normalViewPr>
  <p:slideViewPr>
    <p:cSldViewPr snapToGrid="0" snapToObjects="1">
      <p:cViewPr varScale="1">
        <p:scale>
          <a:sx n="92" d="100"/>
          <a:sy n="9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04428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7" y="91863"/>
            <a:ext cx="5044425" cy="8299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228583" y="2124561"/>
            <a:ext cx="504856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752" y="6353145"/>
            <a:ext cx="590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5" name="Picture 4" descr="2014-10-30_10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745"/>
            <a:ext cx="3476696" cy="7550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1083628"/>
            <a:ext cx="8534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C2939"/>
                </a:solidFill>
              </a:rPr>
              <a:t>Leveraging Communities to Highlight </a:t>
            </a:r>
            <a:r>
              <a:rPr lang="en-US" sz="2400" dirty="0" smtClean="0">
                <a:solidFill>
                  <a:srgbClr val="1C2939"/>
                </a:solidFill>
              </a:rPr>
              <a:t>Scholarly </a:t>
            </a:r>
            <a:r>
              <a:rPr lang="en-US" sz="2400" dirty="0" smtClean="0">
                <a:solidFill>
                  <a:srgbClr val="1C2939"/>
                </a:solidFill>
              </a:rPr>
              <a:t>Content</a:t>
            </a:r>
            <a:endParaRPr lang="en-US" sz="2400" dirty="0">
              <a:solidFill>
                <a:srgbClr val="1C2939"/>
              </a:solidFill>
            </a:endParaRPr>
          </a:p>
        </p:txBody>
      </p:sp>
      <p:pic>
        <p:nvPicPr>
          <p:cNvPr id="11" name="Picture 10" descr="SmartCollection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34" y="2063927"/>
            <a:ext cx="2367328" cy="40257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9561" y="1602262"/>
            <a:ext cx="74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C2939"/>
                </a:solidFill>
              </a:rPr>
              <a:t>Text text text 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 text text text Text Text text text text </a:t>
            </a:r>
          </a:p>
          <a:p>
            <a:r>
              <a:rPr lang="en-US" sz="1200" dirty="0" smtClean="0">
                <a:solidFill>
                  <a:srgbClr val="1C2939"/>
                </a:solidFill>
              </a:rPr>
              <a:t>Text 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 Text text text text </a:t>
            </a:r>
          </a:p>
        </p:txBody>
      </p:sp>
      <p:pic>
        <p:nvPicPr>
          <p:cNvPr id="19" name="Picture 18" descr="2014-10-30_1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8" y="2063927"/>
            <a:ext cx="2937739" cy="168360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01600" y="1602262"/>
            <a:ext cx="8860423" cy="0"/>
          </a:xfrm>
          <a:prstGeom prst="line">
            <a:avLst/>
          </a:prstGeom>
          <a:ln w="76200" cmpd="sng">
            <a:solidFill>
              <a:srgbClr val="E8EEE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1783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RS front page 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" y="696291"/>
            <a:ext cx="3158276" cy="519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3"/>
            <a:ext cx="304800" cy="6857997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228583" y="2124561"/>
            <a:ext cx="504856" cy="8962023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752" y="6353145"/>
            <a:ext cx="590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5" name="Picture 4" descr="2014-10-30_10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" y="186787"/>
            <a:ext cx="2388865" cy="5187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4126" y="188922"/>
            <a:ext cx="61350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1C2939"/>
                </a:solidFill>
              </a:rPr>
              <a:t>Using Communities to Highlight </a:t>
            </a:r>
            <a:r>
              <a:rPr lang="en-US" sz="2400" dirty="0" smtClean="0">
                <a:solidFill>
                  <a:srgbClr val="1C2939"/>
                </a:solidFill>
              </a:rPr>
              <a:t>Scholarly </a:t>
            </a:r>
            <a:r>
              <a:rPr lang="en-US" sz="2400" dirty="0" smtClean="0">
                <a:solidFill>
                  <a:srgbClr val="1C2939"/>
                </a:solidFill>
              </a:rPr>
              <a:t>Content</a:t>
            </a:r>
            <a:endParaRPr lang="en-US" sz="2400" dirty="0">
              <a:solidFill>
                <a:srgbClr val="1C2939"/>
              </a:solidFill>
            </a:endParaRPr>
          </a:p>
        </p:txBody>
      </p:sp>
      <p:pic>
        <p:nvPicPr>
          <p:cNvPr id="11" name="Picture 10" descr="SmartCollection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55" y="1706386"/>
            <a:ext cx="1563444" cy="26586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9561" y="1602262"/>
            <a:ext cx="74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C2939"/>
                </a:solidFill>
              </a:rPr>
              <a:t>Text text text 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Text text text text Text text text text Text text text text Text text text text Text text text text </a:t>
            </a:r>
            <a:r>
              <a:rPr lang="en-US" sz="1200" dirty="0" smtClean="0">
                <a:solidFill>
                  <a:srgbClr val="1C2939"/>
                </a:solidFill>
              </a:rPr>
              <a:t>Text </a:t>
            </a:r>
            <a:r>
              <a:rPr lang="en-US" sz="1200" dirty="0">
                <a:solidFill>
                  <a:srgbClr val="1C2939"/>
                </a:solidFill>
              </a:rPr>
              <a:t> text text text Text Text text text text </a:t>
            </a:r>
          </a:p>
          <a:p>
            <a:r>
              <a:rPr lang="en-US" sz="1200" dirty="0" smtClean="0">
                <a:solidFill>
                  <a:srgbClr val="1C2939"/>
                </a:solidFill>
              </a:rPr>
              <a:t>Text text text text Text text text text Text text text text Text text text text Text text text text Text </a:t>
            </a:r>
            <a:r>
              <a:rPr lang="en-US" sz="1200" dirty="0">
                <a:solidFill>
                  <a:srgbClr val="1C2939"/>
                </a:solidFill>
              </a:rPr>
              <a:t> Text text text text </a:t>
            </a:r>
          </a:p>
        </p:txBody>
      </p:sp>
      <p:pic>
        <p:nvPicPr>
          <p:cNvPr id="19" name="Picture 18" descr="2014-10-30_1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27" y="2766410"/>
            <a:ext cx="3519907" cy="2017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993" y="2248593"/>
            <a:ext cx="2346082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18181"/>
                </a:solidFill>
              </a:rPr>
              <a:t>Sarah Sweeney</a:t>
            </a:r>
          </a:p>
          <a:p>
            <a:r>
              <a:rPr lang="en-US" sz="1200" b="1" dirty="0" smtClean="0">
                <a:solidFill>
                  <a:srgbClr val="818181"/>
                </a:solidFill>
              </a:rPr>
              <a:t>Digital Repository Manager</a:t>
            </a:r>
          </a:p>
          <a:p>
            <a:r>
              <a:rPr lang="en-US" sz="1200" b="1" dirty="0" err="1">
                <a:solidFill>
                  <a:srgbClr val="818181"/>
                </a:solidFill>
              </a:rPr>
              <a:t>s</a:t>
            </a:r>
            <a:r>
              <a:rPr lang="en-US" sz="1200" b="1" dirty="0" err="1" smtClean="0">
                <a:solidFill>
                  <a:srgbClr val="818181"/>
                </a:solidFill>
              </a:rPr>
              <a:t>j.sweeney@neu.edu</a:t>
            </a:r>
            <a:endParaRPr lang="en-US" sz="1200" b="1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9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1142999" y="-1143000"/>
            <a:ext cx="6858000" cy="914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947" y="142755"/>
            <a:ext cx="8710934" cy="754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948" y="142755"/>
            <a:ext cx="8710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1C2939"/>
                </a:solidFill>
                <a:latin typeface="Helvetica"/>
                <a:cs typeface="Helvetica"/>
              </a:rPr>
              <a:t>Using Communities to Highlight </a:t>
            </a:r>
            <a:r>
              <a:rPr lang="en-US" sz="2400" dirty="0" smtClean="0">
                <a:solidFill>
                  <a:srgbClr val="1C2939"/>
                </a:solidFill>
                <a:latin typeface="Helvetica"/>
                <a:cs typeface="Helvetica"/>
              </a:rPr>
              <a:t>Scholarly </a:t>
            </a:r>
            <a:r>
              <a:rPr lang="en-US" sz="2400" dirty="0" smtClean="0">
                <a:solidFill>
                  <a:srgbClr val="1C2939"/>
                </a:solidFill>
                <a:latin typeface="Helvetica"/>
                <a:cs typeface="Helvetica"/>
              </a:rPr>
              <a:t>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948" y="1130315"/>
            <a:ext cx="2644588" cy="11172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200" dirty="0" err="1" smtClean="0">
                <a:latin typeface="Helvetica"/>
                <a:cs typeface="Helvetica"/>
              </a:rPr>
              <a:t>Lorem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5334" y="1130315"/>
            <a:ext cx="2913529" cy="211134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latin typeface="Helvetica"/>
                <a:cs typeface="Helvetica"/>
              </a:rPr>
              <a:t>Section Three</a:t>
            </a:r>
          </a:p>
          <a:p>
            <a:pPr>
              <a:lnSpc>
                <a:spcPct val="110000"/>
              </a:lnSpc>
            </a:pPr>
            <a:r>
              <a:rPr lang="en-US" sz="1200" dirty="0" err="1" smtClean="0">
                <a:latin typeface="Helvetica"/>
                <a:cs typeface="Helvetica"/>
              </a:rPr>
              <a:t>Lorem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Duis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aute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irure</a:t>
            </a:r>
            <a:r>
              <a:rPr lang="en-US" sz="1200" dirty="0">
                <a:latin typeface="Helvetica"/>
                <a:cs typeface="Helvetica"/>
              </a:rPr>
              <a:t> dolor in </a:t>
            </a:r>
            <a:r>
              <a:rPr lang="en-US" sz="1200" dirty="0" err="1">
                <a:latin typeface="Helvetica"/>
                <a:cs typeface="Helvetica"/>
              </a:rPr>
              <a:t>reprehenderit</a:t>
            </a:r>
            <a:r>
              <a:rPr lang="en-US" sz="1200" dirty="0">
                <a:latin typeface="Helvetica"/>
                <a:cs typeface="Helvetica"/>
              </a:rPr>
              <a:t> in </a:t>
            </a:r>
            <a:r>
              <a:rPr lang="en-US" sz="1200" dirty="0" err="1">
                <a:latin typeface="Helvetica"/>
                <a:cs typeface="Helvetica"/>
              </a:rPr>
              <a:t>voluptate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velit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esse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cillum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eu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fugiat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nulla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pariatur</a:t>
            </a:r>
            <a:r>
              <a:rPr lang="en-US" sz="1200" dirty="0" smtClean="0">
                <a:latin typeface="Helvetica"/>
                <a:cs typeface="Helvetica"/>
              </a:rPr>
              <a:t>.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5292" y="3569985"/>
            <a:ext cx="2644588" cy="169584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Helvetica"/>
                <a:cs typeface="Helvetica"/>
              </a:rPr>
              <a:t>Section </a:t>
            </a:r>
            <a:r>
              <a:rPr lang="en-US" sz="1200" b="1" dirty="0" smtClean="0">
                <a:latin typeface="Helvetica"/>
                <a:cs typeface="Helvetica"/>
              </a:rPr>
              <a:t>Four</a:t>
            </a:r>
            <a:endParaRPr lang="en-US" sz="12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1200" dirty="0" err="1" smtClean="0">
                <a:latin typeface="Helvetica"/>
                <a:cs typeface="Helvetica"/>
              </a:rPr>
              <a:t>Lorem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 smtClean="0">
                <a:latin typeface="Helvetica"/>
                <a:cs typeface="Helvetica"/>
              </a:rPr>
              <a:t>.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6" name="Picture 25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3" y="1130315"/>
            <a:ext cx="2644587" cy="199234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08947" y="4890363"/>
            <a:ext cx="2644588" cy="170508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latin typeface="Helvetica"/>
                <a:cs typeface="Helvetica"/>
              </a:rPr>
              <a:t>Section Two</a:t>
            </a:r>
          </a:p>
          <a:p>
            <a:pPr>
              <a:lnSpc>
                <a:spcPct val="110000"/>
              </a:lnSpc>
            </a:pPr>
            <a:r>
              <a:rPr lang="en-US" sz="1200" dirty="0" err="1" smtClean="0">
                <a:latin typeface="Helvetica"/>
                <a:cs typeface="Helvetica"/>
              </a:rPr>
              <a:t>Lorem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ipsum</a:t>
            </a:r>
            <a:r>
              <a:rPr lang="en-US" sz="1200" dirty="0">
                <a:latin typeface="Helvetica"/>
                <a:cs typeface="Helvetica"/>
              </a:rPr>
              <a:t> dolor sit </a:t>
            </a:r>
            <a:r>
              <a:rPr lang="en-US" sz="1200" dirty="0" err="1">
                <a:latin typeface="Helvetica"/>
                <a:cs typeface="Helvetica"/>
              </a:rPr>
              <a:t>amet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consectetur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adipiscing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elit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sed</a:t>
            </a:r>
            <a:r>
              <a:rPr lang="en-US" sz="1200" dirty="0">
                <a:latin typeface="Helvetica"/>
                <a:cs typeface="Helvetica"/>
              </a:rPr>
              <a:t> do </a:t>
            </a:r>
            <a:r>
              <a:rPr lang="en-US" sz="1200" dirty="0" err="1">
                <a:latin typeface="Helvetica"/>
                <a:cs typeface="Helvetica"/>
              </a:rPr>
              <a:t>eiusmod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tempor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incididunt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labore</a:t>
            </a:r>
            <a:r>
              <a:rPr lang="en-US" sz="1200" dirty="0">
                <a:latin typeface="Helvetica"/>
                <a:cs typeface="Helvetica"/>
              </a:rPr>
              <a:t> et </a:t>
            </a:r>
            <a:r>
              <a:rPr lang="en-US" sz="1200" dirty="0" err="1">
                <a:latin typeface="Helvetica"/>
                <a:cs typeface="Helvetica"/>
              </a:rPr>
              <a:t>dolore</a:t>
            </a:r>
            <a:r>
              <a:rPr lang="en-US" sz="1200" dirty="0">
                <a:latin typeface="Helvetica"/>
                <a:cs typeface="Helvetica"/>
              </a:rPr>
              <a:t> magna </a:t>
            </a:r>
            <a:r>
              <a:rPr lang="en-US" sz="1200" dirty="0" err="1">
                <a:latin typeface="Helvetica"/>
                <a:cs typeface="Helvetica"/>
              </a:rPr>
              <a:t>aliqua</a:t>
            </a:r>
            <a:r>
              <a:rPr lang="en-US" sz="1200" dirty="0">
                <a:latin typeface="Helvetica"/>
                <a:cs typeface="Helvetica"/>
              </a:rPr>
              <a:t>.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enim</a:t>
            </a:r>
            <a:r>
              <a:rPr lang="en-US" sz="1200" dirty="0">
                <a:latin typeface="Helvetica"/>
                <a:cs typeface="Helvetica"/>
              </a:rPr>
              <a:t> ad minim </a:t>
            </a:r>
            <a:r>
              <a:rPr lang="en-US" sz="1200" dirty="0" err="1">
                <a:latin typeface="Helvetica"/>
                <a:cs typeface="Helvetica"/>
              </a:rPr>
              <a:t>veniam</a:t>
            </a:r>
            <a:r>
              <a:rPr lang="en-US" sz="1200" dirty="0">
                <a:latin typeface="Helvetica"/>
                <a:cs typeface="Helvetica"/>
              </a:rPr>
              <a:t>, </a:t>
            </a:r>
            <a:r>
              <a:rPr lang="en-US" sz="1200" dirty="0" err="1">
                <a:latin typeface="Helvetica"/>
                <a:cs typeface="Helvetica"/>
              </a:rPr>
              <a:t>quis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nostrud</a:t>
            </a:r>
            <a:r>
              <a:rPr lang="en-US" sz="1200" dirty="0">
                <a:latin typeface="Helvetica"/>
                <a:cs typeface="Helvetica"/>
              </a:rPr>
              <a:t> exercitation </a:t>
            </a:r>
            <a:r>
              <a:rPr lang="en-US" sz="1200" dirty="0" err="1">
                <a:latin typeface="Helvetica"/>
                <a:cs typeface="Helvetica"/>
              </a:rPr>
              <a:t>ullamco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laboris</a:t>
            </a:r>
            <a:r>
              <a:rPr lang="en-US" sz="1200" dirty="0">
                <a:latin typeface="Helvetica"/>
                <a:cs typeface="Helvetica"/>
              </a:rPr>
              <a:t> nisi </a:t>
            </a:r>
            <a:r>
              <a:rPr lang="en-US" sz="1200" dirty="0" err="1">
                <a:latin typeface="Helvetica"/>
                <a:cs typeface="Helvetica"/>
              </a:rPr>
              <a:t>ut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aliquip</a:t>
            </a:r>
            <a:r>
              <a:rPr lang="en-US" sz="1200" dirty="0">
                <a:latin typeface="Helvetica"/>
                <a:cs typeface="Helvetica"/>
              </a:rPr>
              <a:t> ex </a:t>
            </a:r>
            <a:r>
              <a:rPr lang="en-US" sz="1200" dirty="0" err="1">
                <a:latin typeface="Helvetica"/>
                <a:cs typeface="Helvetica"/>
              </a:rPr>
              <a:t>ea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commodo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err="1">
                <a:latin typeface="Helvetica"/>
                <a:cs typeface="Helvetica"/>
              </a:rPr>
              <a:t>consequat</a:t>
            </a:r>
            <a:r>
              <a:rPr lang="en-US" sz="1200" dirty="0">
                <a:latin typeface="Helvetica"/>
                <a:cs typeface="Helvetica"/>
              </a:rPr>
              <a:t>. 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29" name="Picture 28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8" y="2667039"/>
            <a:ext cx="2644587" cy="199234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pic>
        <p:nvPicPr>
          <p:cNvPr id="30" name="Picture 29" descr="screencapture-repository-library-northeastern-edu-1430517316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34" y="3561905"/>
            <a:ext cx="2913529" cy="2194957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5968863" y="312032"/>
            <a:ext cx="2951018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 smtClean="0">
                <a:solidFill>
                  <a:srgbClr val="1C2939"/>
                </a:solidFill>
                <a:latin typeface="Garamond"/>
                <a:cs typeface="Garamond"/>
              </a:rPr>
              <a:t>Sarah Sweeney</a:t>
            </a:r>
          </a:p>
          <a:p>
            <a:pPr algn="r"/>
            <a:r>
              <a:rPr lang="en-US" sz="1600" dirty="0" smtClean="0">
                <a:solidFill>
                  <a:srgbClr val="1C2939"/>
                </a:solidFill>
                <a:latin typeface="Garamond"/>
                <a:cs typeface="Garamond"/>
              </a:rPr>
              <a:t>Northeastern University Libraries</a:t>
            </a:r>
            <a:endParaRPr lang="en-US" sz="1600" dirty="0">
              <a:solidFill>
                <a:srgbClr val="1C2939"/>
              </a:solidFill>
              <a:latin typeface="Garamond"/>
              <a:cs typeface="Garamond"/>
            </a:endParaRPr>
          </a:p>
        </p:txBody>
      </p:sp>
      <p:pic>
        <p:nvPicPr>
          <p:cNvPr id="34" name="Picture 33" descr="2015-05-02_20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18" y="5957657"/>
            <a:ext cx="3869763" cy="6377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199529" y="6507033"/>
            <a:ext cx="382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365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14</cp:revision>
  <dcterms:created xsi:type="dcterms:W3CDTF">2015-04-30T21:08:20Z</dcterms:created>
  <dcterms:modified xsi:type="dcterms:W3CDTF">2015-05-03T01:04:10Z</dcterms:modified>
</cp:coreProperties>
</file>