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66" r:id="rId3"/>
    <p:sldId id="258" r:id="rId4"/>
    <p:sldId id="269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weeney" initials="SS" lastIdx="1" clrIdx="0">
    <p:extLst/>
  </p:cmAuthor>
  <p:cmAuthor id="2" name="Sarah Sweeney" initials="SS [2]" lastIdx="1" clrIdx="1">
    <p:extLst/>
  </p:cmAuthor>
  <p:cmAuthor id="3" name="Sarah Sweeney" initials="SS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26374B"/>
    <a:srgbClr val="236FC7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40" autoAdjust="0"/>
    <p:restoredTop sz="94904"/>
  </p:normalViewPr>
  <p:slideViewPr>
    <p:cSldViewPr snapToGrid="0" snapToObjects="1">
      <p:cViewPr varScale="1">
        <p:scale>
          <a:sx n="68" d="100"/>
          <a:sy n="68" d="100"/>
        </p:scale>
        <p:origin x="208" y="848"/>
      </p:cViewPr>
      <p:guideLst>
        <p:guide orient="horz" pos="28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FEF1-2E88-E646-A99D-93EC0DB2D22C}" type="datetimeFigureOut">
              <a:rPr lang="en-US" smtClean="0"/>
              <a:t>9/23/16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27EB0-AEEB-C744-BAD0-812E2F8A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9/23/16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9/23/16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9/23/16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E0D9-C4C6-B144-92E9-4E0D31DDAA26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04504" y="5916287"/>
            <a:ext cx="6218555" cy="941713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 smtClean="0">
                <a:solidFill>
                  <a:srgbClr val="26374B"/>
                </a:solidFill>
                <a:latin typeface="Gotham Book"/>
                <a:cs typeface="Gotham Book"/>
              </a:rPr>
              <a:t>The DRS Project Toolkit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6399"/>
            <a:ext cx="3772646" cy="104328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Eli </a:t>
            </a:r>
            <a:r>
              <a:rPr lang="en-US" sz="1400" dirty="0" err="1" smtClean="0">
                <a:solidFill>
                  <a:srgbClr val="26374B"/>
                </a:solidFill>
                <a:latin typeface="Gotham Book"/>
                <a:cs typeface="Gotham Book"/>
              </a:rPr>
              <a:t>Zoller</a:t>
            </a:r>
            <a:endParaRPr lang="en-US" sz="1400" dirty="0" smtClean="0">
              <a:solidFill>
                <a:srgbClr val="26374B"/>
              </a:solidFill>
              <a:latin typeface="Gotham Book"/>
              <a:cs typeface="Gotham Book"/>
            </a:endParaRPr>
          </a:p>
          <a:p>
            <a:pPr algn="r">
              <a:lnSpc>
                <a:spcPct val="110000"/>
              </a:lnSpc>
            </a:pPr>
            <a:r>
              <a:rPr lang="en-US" sz="1400" i="1" dirty="0" smtClean="0">
                <a:solidFill>
                  <a:srgbClr val="26374B"/>
                </a:solidFill>
                <a:latin typeface="Gotham Book"/>
                <a:cs typeface="Gotham Book"/>
              </a:rPr>
              <a:t>Digital Scholarship Group</a:t>
            </a:r>
            <a:endParaRPr lang="en-US" sz="1400" i="1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42" y="298884"/>
            <a:ext cx="737611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04504" y="5916287"/>
            <a:ext cx="6218555" cy="941713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solidFill>
                  <a:srgbClr val="26374B"/>
                </a:solidFill>
                <a:latin typeface="Gotham Book"/>
                <a:cs typeface="Gotham Book"/>
              </a:rPr>
              <a:t>CERES: Exhibit Toolkit</a:t>
            </a:r>
            <a:endParaRPr lang="en-US" sz="3600" dirty="0" smtClean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2942" y="5846399"/>
            <a:ext cx="3772646" cy="104328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Eli </a:t>
            </a:r>
            <a:r>
              <a:rPr lang="en-US" sz="1400" dirty="0" err="1" smtClean="0">
                <a:solidFill>
                  <a:srgbClr val="26374B"/>
                </a:solidFill>
                <a:latin typeface="Gotham Book"/>
                <a:cs typeface="Gotham Book"/>
              </a:rPr>
              <a:t>Zoller</a:t>
            </a:r>
            <a:endParaRPr lang="en-US" sz="1400" dirty="0" smtClean="0">
              <a:solidFill>
                <a:srgbClr val="26374B"/>
              </a:solidFill>
              <a:latin typeface="Gotham Book"/>
              <a:cs typeface="Gotham Book"/>
            </a:endParaRPr>
          </a:p>
          <a:p>
            <a:pPr algn="r">
              <a:lnSpc>
                <a:spcPct val="110000"/>
              </a:lnSpc>
            </a:pPr>
            <a:r>
              <a:rPr lang="en-US" sz="1400" i="1" dirty="0" smtClean="0">
                <a:solidFill>
                  <a:srgbClr val="26374B"/>
                </a:solidFill>
                <a:latin typeface="Gotham Book"/>
                <a:cs typeface="Gotham Book"/>
              </a:rPr>
              <a:t>Digital Scholarship Group</a:t>
            </a:r>
            <a:endParaRPr lang="en-US" sz="1400" i="1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42" y="298884"/>
            <a:ext cx="737611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51" y="1384662"/>
            <a:ext cx="4585463" cy="4558937"/>
          </a:xfrm>
          <a:prstGeom prst="rect">
            <a:avLst/>
          </a:prstGeom>
          <a:ln w="12700">
            <a:solidFill>
              <a:srgbClr val="26374B"/>
            </a:solidFill>
          </a:ln>
        </p:spPr>
      </p:pic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59004"/>
            <a:ext cx="4040188" cy="639762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26374B"/>
                </a:solidFill>
                <a:latin typeface="Gotham Book" charset="0"/>
                <a:ea typeface="Gotham Book" charset="0"/>
                <a:cs typeface="Gotham Book" charset="0"/>
              </a:rPr>
              <a:t>Digital Repository Service</a:t>
            </a:r>
            <a:endParaRPr lang="en-US" sz="2000" dirty="0">
              <a:solidFill>
                <a:srgbClr val="26374B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4645025" y="59004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rgbClr val="26374B"/>
                </a:solidFill>
                <a:latin typeface="Gotham Book" charset="0"/>
                <a:ea typeface="Gotham Book" charset="0"/>
                <a:cs typeface="Gotham Book" charset="0"/>
              </a:rPr>
              <a:t>Picturing The World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01540" y="692332"/>
            <a:ext cx="444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236FC7"/>
                </a:solidFill>
              </a:rPr>
              <a:t>http://</a:t>
            </a:r>
            <a:r>
              <a:rPr lang="en-US" sz="2000" b="1" dirty="0" smtClean="0">
                <a:solidFill>
                  <a:srgbClr val="236FC7"/>
                </a:solidFill>
              </a:rPr>
              <a:t>arader.library.northeastern.edu </a:t>
            </a:r>
            <a:endParaRPr lang="en-US" sz="2000" b="1" dirty="0">
              <a:solidFill>
                <a:srgbClr val="236FC7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95935"/>
            <a:ext cx="478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236FC7"/>
                </a:solidFill>
              </a:rPr>
              <a:t>https://</a:t>
            </a:r>
            <a:r>
              <a:rPr lang="en-US" sz="2000" b="1" dirty="0" err="1" smtClean="0">
                <a:solidFill>
                  <a:srgbClr val="236FC7"/>
                </a:solidFill>
              </a:rPr>
              <a:t>repository.library.northeastern.edu</a:t>
            </a:r>
            <a:endParaRPr lang="en-US" sz="2000" b="1" dirty="0">
              <a:solidFill>
                <a:srgbClr val="236FC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77" y="1852048"/>
            <a:ext cx="4516487" cy="3797084"/>
          </a:xfrm>
          <a:prstGeom prst="rect">
            <a:avLst/>
          </a:prstGeom>
          <a:ln w="12700">
            <a:solidFill>
              <a:srgbClr val="26374B"/>
            </a:solidFill>
          </a:ln>
        </p:spPr>
      </p:pic>
    </p:spTree>
    <p:extLst>
      <p:ext uri="{BB962C8B-B14F-4D97-AF65-F5344CB8AC3E}">
        <p14:creationId xmlns:p14="http://schemas.microsoft.com/office/powerpoint/2010/main" val="164804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Projects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8195" y="3440460"/>
            <a:ext cx="4859383" cy="2240279"/>
          </a:xfrm>
          <a:prstGeom prst="rect">
            <a:avLst/>
          </a:prstGeom>
          <a:ln w="12700">
            <a:noFill/>
            <a:prstDash val="solid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700" b="1" dirty="0" smtClean="0">
                <a:solidFill>
                  <a:srgbClr val="26374B"/>
                </a:solidFill>
              </a:rPr>
              <a:t>In Development</a:t>
            </a:r>
          </a:p>
          <a:p>
            <a:pPr marL="0" indent="0" algn="ctr">
              <a:buFont typeface="Arial"/>
              <a:buNone/>
            </a:pPr>
            <a:endParaRPr lang="en-US" sz="1000" b="1" dirty="0" smtClean="0">
              <a:solidFill>
                <a:srgbClr val="26374B"/>
              </a:solidFill>
            </a:endParaRPr>
          </a:p>
          <a:p>
            <a:r>
              <a:rPr lang="en-US" sz="1700" dirty="0" smtClean="0">
                <a:solidFill>
                  <a:srgbClr val="26374B"/>
                </a:solidFill>
              </a:rPr>
              <a:t>The Catskills Institute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Holocaust Awareness Week Programming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Spectrum Literary Magazine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DMC Studios Student Work </a:t>
            </a:r>
            <a:r>
              <a:rPr lang="en-US" sz="1700" dirty="0" smtClean="0">
                <a:solidFill>
                  <a:srgbClr val="26374B"/>
                </a:solidFill>
              </a:rPr>
              <a:t>Showcase</a:t>
            </a:r>
            <a:endParaRPr lang="en-US" sz="1700" dirty="0" smtClean="0">
              <a:solidFill>
                <a:srgbClr val="26374B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258" y="1533290"/>
            <a:ext cx="9274628" cy="1381360"/>
          </a:xfrm>
          <a:prstGeom prst="rect">
            <a:avLst/>
          </a:prstGeom>
          <a:ln w="12700">
            <a:noFill/>
            <a:prstDash val="solid"/>
          </a:ln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rgbClr val="26374B"/>
                </a:solidFill>
              </a:rPr>
              <a:t>African American Institute </a:t>
            </a:r>
            <a:r>
              <a:rPr lang="en-US" sz="1700" dirty="0" smtClean="0">
                <a:solidFill>
                  <a:srgbClr val="26374B"/>
                </a:solidFill>
              </a:rPr>
              <a:t>Archive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Dragon </a:t>
            </a:r>
            <a:r>
              <a:rPr lang="en-US" sz="1700" dirty="0">
                <a:solidFill>
                  <a:srgbClr val="26374B"/>
                </a:solidFill>
              </a:rPr>
              <a:t>Prayer </a:t>
            </a:r>
            <a:r>
              <a:rPr lang="en-US" sz="1700" dirty="0" smtClean="0">
                <a:solidFill>
                  <a:srgbClr val="26374B"/>
                </a:solidFill>
              </a:rPr>
              <a:t>Book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Civil </a:t>
            </a:r>
            <a:r>
              <a:rPr lang="en-US" sz="1700" dirty="0">
                <a:solidFill>
                  <a:srgbClr val="26374B"/>
                </a:solidFill>
              </a:rPr>
              <a:t>Rights and Restorative Justice </a:t>
            </a:r>
            <a:r>
              <a:rPr lang="en-US" sz="1700" dirty="0" smtClean="0">
                <a:solidFill>
                  <a:srgbClr val="26374B"/>
                </a:solidFill>
              </a:rPr>
              <a:t>Project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Early </a:t>
            </a:r>
            <a:r>
              <a:rPr lang="en-US" sz="1700" dirty="0">
                <a:solidFill>
                  <a:srgbClr val="26374B"/>
                </a:solidFill>
              </a:rPr>
              <a:t>Black Boston Digital </a:t>
            </a:r>
            <a:r>
              <a:rPr lang="en-US" sz="1700" dirty="0" smtClean="0">
                <a:solidFill>
                  <a:srgbClr val="26374B"/>
                </a:solidFill>
              </a:rPr>
              <a:t>Almanac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Early </a:t>
            </a:r>
            <a:r>
              <a:rPr lang="en-US" sz="1700" dirty="0">
                <a:solidFill>
                  <a:srgbClr val="26374B"/>
                </a:solidFill>
              </a:rPr>
              <a:t>Caribbean Digital </a:t>
            </a:r>
            <a:r>
              <a:rPr lang="en-US" sz="1700" dirty="0" smtClean="0">
                <a:solidFill>
                  <a:srgbClr val="26374B"/>
                </a:solidFill>
              </a:rPr>
              <a:t>Archive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Henry </a:t>
            </a:r>
            <a:r>
              <a:rPr lang="en-US" sz="1700" dirty="0">
                <a:solidFill>
                  <a:srgbClr val="26374B"/>
                </a:solidFill>
              </a:rPr>
              <a:t>David Thoreau Journal </a:t>
            </a:r>
            <a:r>
              <a:rPr lang="en-US" sz="1700" dirty="0" smtClean="0">
                <a:solidFill>
                  <a:srgbClr val="26374B"/>
                </a:solidFill>
              </a:rPr>
              <a:t>Drawings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Spectrum </a:t>
            </a:r>
            <a:r>
              <a:rPr lang="en-US" sz="1700" dirty="0">
                <a:solidFill>
                  <a:srgbClr val="26374B"/>
                </a:solidFill>
              </a:rPr>
              <a:t>Archive</a:t>
            </a:r>
            <a:endParaRPr lang="en-US" sz="1700" dirty="0">
              <a:solidFill>
                <a:srgbClr val="26374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1301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6374B"/>
                </a:solidFill>
              </a:rPr>
              <a:t>2015 </a:t>
            </a:r>
            <a:r>
              <a:rPr lang="en-US" b="1" dirty="0" smtClean="0">
                <a:solidFill>
                  <a:srgbClr val="26374B"/>
                </a:solidFill>
              </a:rPr>
              <a:t>Projects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02761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26374B"/>
                </a:solidFill>
              </a:rPr>
              <a:t>2016 Projects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95919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36FC7"/>
                </a:solidFill>
              </a:rPr>
              <a:t>http://</a:t>
            </a:r>
            <a:r>
              <a:rPr lang="en-US" sz="2400" b="1" dirty="0" err="1">
                <a:solidFill>
                  <a:srgbClr val="236FC7"/>
                </a:solidFill>
              </a:rPr>
              <a:t>dsg.neu.edu</a:t>
            </a:r>
            <a:r>
              <a:rPr lang="en-US" sz="2400" b="1" dirty="0">
                <a:solidFill>
                  <a:srgbClr val="236FC7"/>
                </a:solidFill>
              </a:rPr>
              <a:t>/projects </a:t>
            </a:r>
            <a:endParaRPr lang="en-US" sz="2400" b="1" i="1" dirty="0">
              <a:solidFill>
                <a:srgbClr val="236FC7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07130" y="3436105"/>
            <a:ext cx="4162699" cy="2240279"/>
          </a:xfrm>
          <a:prstGeom prst="rect">
            <a:avLst/>
          </a:prstGeom>
          <a:ln w="12700">
            <a:noFill/>
            <a:prstDash val="solid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700" b="1" dirty="0" smtClean="0">
                <a:solidFill>
                  <a:srgbClr val="26374B"/>
                </a:solidFill>
              </a:rPr>
              <a:t>Live</a:t>
            </a:r>
          </a:p>
          <a:p>
            <a:pPr marL="0" indent="0" algn="ctr">
              <a:buFont typeface="Arial"/>
              <a:buNone/>
            </a:pPr>
            <a:endParaRPr lang="en-US" sz="1000" b="1" dirty="0" smtClean="0">
              <a:solidFill>
                <a:srgbClr val="26374B"/>
              </a:solidFill>
            </a:endParaRPr>
          </a:p>
          <a:p>
            <a:r>
              <a:rPr lang="en-US" sz="1700" dirty="0">
                <a:solidFill>
                  <a:srgbClr val="26374B"/>
                </a:solidFill>
              </a:rPr>
              <a:t>The Catskills Institute</a:t>
            </a:r>
          </a:p>
          <a:p>
            <a:r>
              <a:rPr lang="en-US" sz="1700" dirty="0">
                <a:solidFill>
                  <a:srgbClr val="26374B"/>
                </a:solidFill>
              </a:rPr>
              <a:t>Interviews with Jewish Latin American Writers and Artists</a:t>
            </a:r>
          </a:p>
          <a:p>
            <a:r>
              <a:rPr lang="en-US" sz="1700" dirty="0">
                <a:solidFill>
                  <a:srgbClr val="26374B"/>
                </a:solidFill>
              </a:rPr>
              <a:t>Picturing the World Gallery</a:t>
            </a:r>
          </a:p>
          <a:p>
            <a:r>
              <a:rPr lang="en-US" sz="1700" dirty="0">
                <a:solidFill>
                  <a:srgbClr val="26374B"/>
                </a:solidFill>
              </a:rPr>
              <a:t>A Proud Past: A History of Boston-</a:t>
            </a:r>
            <a:r>
              <a:rPr lang="en-US" sz="1700" dirty="0" err="1">
                <a:solidFill>
                  <a:srgbClr val="26374B"/>
                </a:solidFill>
              </a:rPr>
              <a:t>Bouvé</a:t>
            </a:r>
            <a:r>
              <a:rPr lang="en-US" sz="1700" dirty="0">
                <a:solidFill>
                  <a:srgbClr val="26374B"/>
                </a:solidFill>
              </a:rPr>
              <a:t> College, 1913-1981</a:t>
            </a:r>
          </a:p>
        </p:txBody>
      </p:sp>
    </p:spTree>
    <p:extLst>
      <p:ext uri="{BB962C8B-B14F-4D97-AF65-F5344CB8AC3E}">
        <p14:creationId xmlns:p14="http://schemas.microsoft.com/office/powerpoint/2010/main" val="18503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Exhibit Tools in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224"/>
            <a:ext cx="8229600" cy="2698845"/>
          </a:xfrm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Map</a:t>
            </a:r>
            <a:endParaRPr lang="en-US" dirty="0">
              <a:solidFill>
                <a:srgbClr val="26374B"/>
              </a:solidFill>
            </a:endParaRPr>
          </a:p>
          <a:p>
            <a:r>
              <a:rPr lang="en-US" dirty="0" smtClean="0">
                <a:solidFill>
                  <a:srgbClr val="26374B"/>
                </a:solidFill>
              </a:rPr>
              <a:t>Timeline</a:t>
            </a:r>
            <a:endParaRPr lang="en-US" dirty="0">
              <a:solidFill>
                <a:srgbClr val="26374B"/>
              </a:solidFill>
            </a:endParaRPr>
          </a:p>
          <a:p>
            <a:r>
              <a:rPr lang="en-US" dirty="0">
                <a:solidFill>
                  <a:srgbClr val="26374B"/>
                </a:solidFill>
              </a:rPr>
              <a:t>DPLA Integration</a:t>
            </a:r>
          </a:p>
          <a:p>
            <a:r>
              <a:rPr lang="en-US" dirty="0">
                <a:solidFill>
                  <a:srgbClr val="26374B"/>
                </a:solidFill>
              </a:rPr>
              <a:t>Enhanced image </a:t>
            </a:r>
            <a:r>
              <a:rPr lang="en-US" dirty="0" smtClean="0">
                <a:solidFill>
                  <a:srgbClr val="26374B"/>
                </a:solidFill>
              </a:rPr>
              <a:t>viewing (IIIF)</a:t>
            </a:r>
            <a:endParaRPr lang="en-US" dirty="0">
              <a:solidFill>
                <a:srgbClr val="2637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17703"/>
      </p:ext>
    </p:extLst>
  </p:cSld>
  <p:clrMapOvr>
    <a:masterClrMapping/>
  </p:clrMapOvr>
</p:sld>
</file>

<file path=ppt/theme/theme1.xml><?xml version="1.0" encoding="utf-8"?>
<a:theme xmlns:a="http://schemas.openxmlformats.org/drawingml/2006/main" name="DRS">
  <a:themeElements>
    <a:clrScheme name="D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</TotalTime>
  <Words>132</Words>
  <Application>Microsoft Macintosh PowerPoint</Application>
  <PresentationFormat>On-screen Show (4:3)</PresentationFormat>
  <Paragraphs>42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Gotham Book</vt:lpstr>
      <vt:lpstr>Arial</vt:lpstr>
      <vt:lpstr>DRS</vt:lpstr>
      <vt:lpstr>PowerPoint Presentation</vt:lpstr>
      <vt:lpstr>PowerPoint Presentation</vt:lpstr>
      <vt:lpstr>PowerPoint Presentation</vt:lpstr>
      <vt:lpstr>Projects</vt:lpstr>
      <vt:lpstr>New Exhibit Tools in 2016</vt:lpstr>
    </vt:vector>
  </TitlesOfParts>
  <Company>Northeastern University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Sweeney, Sarah</cp:lastModifiedBy>
  <cp:revision>50</cp:revision>
  <dcterms:created xsi:type="dcterms:W3CDTF">2015-09-24T13:39:02Z</dcterms:created>
  <dcterms:modified xsi:type="dcterms:W3CDTF">2016-09-23T16:22:28Z</dcterms:modified>
</cp:coreProperties>
</file>