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271" userDrawn="1">
          <p15:clr>
            <a:srgbClr val="A4A3A4"/>
          </p15:clr>
        </p15:guide>
        <p15:guide id="2" pos="121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998FB8"/>
    <a:srgbClr val="A27082"/>
    <a:srgbClr val="8E8E9E"/>
    <a:srgbClr val="8FA7AD"/>
    <a:srgbClr val="B5A59E"/>
    <a:srgbClr val="839291"/>
    <a:srgbClr val="D1A6AA"/>
    <a:srgbClr val="A8A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85"/>
    <p:restoredTop sz="94904"/>
  </p:normalViewPr>
  <p:slideViewPr>
    <p:cSldViewPr snapToGrid="0" snapToObjects="1" showGuides="1">
      <p:cViewPr>
        <p:scale>
          <a:sx n="67" d="100"/>
          <a:sy n="67" d="100"/>
        </p:scale>
        <p:origin x="-1544" y="-13344"/>
      </p:cViewPr>
      <p:guideLst>
        <p:guide orient="horz" pos="26271"/>
        <p:guide pos="121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5/31/16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5/31/16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chart" Target="../charts/chart5.xml"/><Relationship Id="rId10" Type="http://schemas.openxmlformats.org/officeDocument/2006/relationships/image" Target="../media/image3.png"/><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650263343"/>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a:t>
            </a:r>
            <a:r>
              <a:rPr lang="en-US" sz="2300" dirty="0" smtClean="0">
                <a:latin typeface="Helvetica" charset="0"/>
                <a:ea typeface="Helvetica" charset="0"/>
                <a:cs typeface="Helvetica" charset="0"/>
              </a:rPr>
              <a:t>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431726218"/>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822786360"/>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a:t>
            </a:r>
            <a:r>
              <a:rPr lang="en-US" sz="2300" dirty="0" smtClean="0">
                <a:latin typeface="Helvetica" charset="0"/>
                <a:ea typeface="Helvetica" charset="0"/>
                <a:cs typeface="Helvetica" charset="0"/>
              </a:rPr>
              <a:t>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a:t>
            </a:r>
            <a:r>
              <a:rPr lang="en-US" sz="3600" dirty="0" smtClean="0">
                <a:solidFill>
                  <a:srgbClr val="2C3E50"/>
                </a:solidFill>
                <a:latin typeface="Gotham Medium"/>
                <a:cs typeface="Gotham Medium"/>
              </a:rPr>
              <a:t>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4383</TotalTime>
  <Words>1028</Words>
  <Application>Microsoft Macintosh PowerPoint</Application>
  <PresentationFormat>Custom</PresentationFormat>
  <Paragraphs>160</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147</cp:revision>
  <cp:lastPrinted>2016-05-31T22:56:17Z</cp:lastPrinted>
  <dcterms:created xsi:type="dcterms:W3CDTF">2016-05-18T13:00:18Z</dcterms:created>
  <dcterms:modified xsi:type="dcterms:W3CDTF">2016-05-31T23:26:54Z</dcterms:modified>
</cp:coreProperties>
</file>