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65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EED"/>
    <a:srgbClr val="26374B"/>
    <a:srgbClr val="236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7" autoAdjust="0"/>
    <p:restoredTop sz="94666"/>
  </p:normalViewPr>
  <p:slideViewPr>
    <p:cSldViewPr snapToGrid="0" snapToObjects="1">
      <p:cViewPr varScale="1">
        <p:scale>
          <a:sx n="100" d="100"/>
          <a:sy n="100" d="100"/>
        </p:scale>
        <p:origin x="16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CFEF1-2E88-E646-A99D-93EC0DB2D22C}" type="datetimeFigureOut">
              <a:rPr lang="en-US" smtClean="0"/>
              <a:t>5/31/16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27EB0-AEEB-C744-BAD0-812E2F8A9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1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Promotional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14C87-DF6A-634A-AD3D-CAB6EA4C15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2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Promotional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14C87-DF6A-634A-AD3D-CAB6EA4C15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4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8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5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5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6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7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4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5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4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E0D9-C4C6-B144-92E9-4E0D31DDAA26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7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" y="5764295"/>
            <a:ext cx="5401087" cy="662129"/>
          </a:xfrm>
          <a:prstGeom prst="rect">
            <a:avLst/>
          </a:prstGeom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209643" y="6222144"/>
            <a:ext cx="5139765" cy="665740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 smtClean="0">
                <a:solidFill>
                  <a:srgbClr val="236FC7"/>
                </a:solidFill>
                <a:latin typeface="Gotham Book"/>
                <a:cs typeface="Gotham Book"/>
              </a:rPr>
              <a:t>repository.library.northeastern.edu</a:t>
            </a:r>
            <a:endParaRPr lang="en-US" sz="2000" dirty="0" smtClean="0">
              <a:solidFill>
                <a:srgbClr val="236FC7"/>
              </a:solidFill>
              <a:latin typeface="Gotham Book"/>
              <a:cs typeface="Gotham 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1093" y="37433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2942" y="5848195"/>
            <a:ext cx="3772646" cy="1039689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Sarah Sweeney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Digital Repository Manager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Northeastern University </a:t>
            </a: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Libraries</a:t>
            </a:r>
            <a:endParaRPr lang="en-US" sz="1400" dirty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  <p:pic>
        <p:nvPicPr>
          <p:cNvPr id="5" name="Picture 4" descr="2015-09-24_094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49" y="231944"/>
            <a:ext cx="7514302" cy="53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410"/>
            <a:ext cx="8229600" cy="1143000"/>
          </a:xfrm>
        </p:spPr>
        <p:txBody>
          <a:bodyPr/>
          <a:lstStyle/>
          <a:p>
            <a:endParaRPr lang="en-US" dirty="0">
              <a:solidFill>
                <a:srgbClr val="26374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4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" y="5764295"/>
            <a:ext cx="5401087" cy="662129"/>
          </a:xfrm>
          <a:prstGeom prst="rect">
            <a:avLst/>
          </a:prstGeom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209643" y="6222144"/>
            <a:ext cx="5139765" cy="665740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 smtClean="0">
                <a:solidFill>
                  <a:srgbClr val="236FC7"/>
                </a:solidFill>
                <a:latin typeface="Gotham Book"/>
                <a:cs typeface="Gotham Book"/>
              </a:rPr>
              <a:t>repository.library.northeastern.edu</a:t>
            </a:r>
            <a:endParaRPr lang="en-US" sz="2000" dirty="0" smtClean="0">
              <a:solidFill>
                <a:srgbClr val="236FC7"/>
              </a:solidFill>
              <a:latin typeface="Gotham Book"/>
              <a:cs typeface="Gotham 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1093" y="37433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2942" y="5848195"/>
            <a:ext cx="3772646" cy="1039689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Sarah Sweeney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Digital Repository Manager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Northeastern University </a:t>
            </a: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Libraries</a:t>
            </a:r>
            <a:endParaRPr lang="en-US" sz="1400" dirty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18043" y="1829059"/>
            <a:ext cx="2145492" cy="2178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DRS</a:t>
            </a:r>
          </a:p>
          <a:p>
            <a:pPr algn="r"/>
            <a:endParaRPr lang="en-US" sz="1800" b="1" i="1" dirty="0" smtClean="0">
              <a:solidFill>
                <a:srgbClr val="202F3E"/>
              </a:solidFill>
            </a:endParaRPr>
          </a:p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Resources</a:t>
            </a:r>
          </a:p>
          <a:p>
            <a:pPr algn="r"/>
            <a:endParaRPr lang="en-US" sz="1800" b="1" i="1" dirty="0" smtClean="0">
              <a:solidFill>
                <a:srgbClr val="202F3E"/>
              </a:solidFill>
            </a:endParaRPr>
          </a:p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Contact</a:t>
            </a:r>
            <a:endParaRPr lang="en-US" sz="2700" b="1" i="1" dirty="0">
              <a:solidFill>
                <a:srgbClr val="202F3E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551815" y="1829059"/>
            <a:ext cx="6294473" cy="217856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i="1" dirty="0">
                <a:solidFill>
                  <a:srgbClr val="202F3E"/>
                </a:solidFill>
              </a:rPr>
              <a:t>https://</a:t>
            </a:r>
            <a:r>
              <a:rPr lang="en-US" sz="2700" i="1" dirty="0" err="1" smtClean="0">
                <a:solidFill>
                  <a:srgbClr val="202F3E"/>
                </a:solidFill>
              </a:rPr>
              <a:t>repository.library.northeastern.edu</a:t>
            </a:r>
            <a:endParaRPr lang="en-US" sz="2700" i="1" dirty="0" smtClean="0">
              <a:solidFill>
                <a:srgbClr val="202F3E"/>
              </a:solidFill>
            </a:endParaRPr>
          </a:p>
          <a:p>
            <a:pPr marL="0" indent="0">
              <a:buNone/>
            </a:pPr>
            <a:endParaRPr lang="en-US" sz="1800" i="1" dirty="0" smtClean="0">
              <a:solidFill>
                <a:srgbClr val="202F3E"/>
              </a:solidFill>
            </a:endParaRPr>
          </a:p>
          <a:p>
            <a:pPr marL="0" indent="0">
              <a:buNone/>
            </a:pPr>
            <a:r>
              <a:rPr lang="en-US" sz="2700" i="1" dirty="0" smtClean="0">
                <a:solidFill>
                  <a:srgbClr val="202F3E"/>
                </a:solidFill>
              </a:rPr>
              <a:t>http://</a:t>
            </a:r>
            <a:r>
              <a:rPr lang="en-US" sz="2700" i="1" dirty="0" err="1" smtClean="0">
                <a:solidFill>
                  <a:srgbClr val="202F3E"/>
                </a:solidFill>
              </a:rPr>
              <a:t>dsg.neu.edu</a:t>
            </a:r>
            <a:r>
              <a:rPr lang="en-US" sz="2700" i="1" dirty="0" smtClean="0">
                <a:solidFill>
                  <a:srgbClr val="202F3E"/>
                </a:solidFill>
              </a:rPr>
              <a:t>/resources/</a:t>
            </a:r>
            <a:r>
              <a:rPr lang="en-US" sz="2700" i="1" dirty="0" err="1" smtClean="0">
                <a:solidFill>
                  <a:srgbClr val="202F3E"/>
                </a:solidFill>
              </a:rPr>
              <a:t>drs</a:t>
            </a:r>
            <a:endParaRPr lang="en-US" sz="2700" i="1" dirty="0" smtClean="0">
              <a:solidFill>
                <a:srgbClr val="202F3E"/>
              </a:solidFill>
            </a:endParaRPr>
          </a:p>
          <a:p>
            <a:pPr marL="0" indent="0">
              <a:buNone/>
            </a:pPr>
            <a:endParaRPr lang="en-US" sz="1800" i="1" dirty="0" smtClean="0">
              <a:solidFill>
                <a:srgbClr val="202F3E"/>
              </a:solidFill>
            </a:endParaRPr>
          </a:p>
          <a:p>
            <a:pPr marL="0" indent="0">
              <a:buNone/>
            </a:pPr>
            <a:r>
              <a:rPr lang="en-US" sz="2700" i="1" dirty="0" err="1" smtClean="0">
                <a:solidFill>
                  <a:srgbClr val="202F3E"/>
                </a:solidFill>
              </a:rPr>
              <a:t>sj.sweeney@</a:t>
            </a:r>
            <a:r>
              <a:rPr lang="en-US" sz="2700" i="1" dirty="0" err="1">
                <a:solidFill>
                  <a:srgbClr val="202F3E"/>
                </a:solidFill>
              </a:rPr>
              <a:t>neu.edu</a:t>
            </a:r>
            <a:endParaRPr lang="en-US" sz="2700" i="1" dirty="0">
              <a:solidFill>
                <a:srgbClr val="202F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0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S">
  <a:themeElements>
    <a:clrScheme name="D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34</Words>
  <Application>Microsoft Macintosh PowerPoint</Application>
  <PresentationFormat>On-screen Show (4:3)</PresentationFormat>
  <Paragraphs>22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Gotham Book</vt:lpstr>
      <vt:lpstr>Arial</vt:lpstr>
      <vt:lpstr>DRS</vt:lpstr>
      <vt:lpstr>PowerPoint Presentation</vt:lpstr>
      <vt:lpstr>PowerPoint Presentation</vt:lpstr>
      <vt:lpstr>PowerPoint Presentation</vt:lpstr>
    </vt:vector>
  </TitlesOfParts>
  <Company>Northeastern University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Sweeney</dc:creator>
  <cp:lastModifiedBy>Sweeney, Sarah</cp:lastModifiedBy>
  <cp:revision>17</cp:revision>
  <dcterms:created xsi:type="dcterms:W3CDTF">2015-09-24T13:39:02Z</dcterms:created>
  <dcterms:modified xsi:type="dcterms:W3CDTF">2016-05-31T21:56:32Z</dcterms:modified>
</cp:coreProperties>
</file>