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FC7"/>
    <a:srgbClr val="26374B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6" autoAdjust="0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208" y="360"/>
      </p:cViewPr>
      <p:guideLst>
        <p:guide orient="horz" pos="39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237752"/>
            <a:ext cx="4984726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6" y="1227779"/>
            <a:ext cx="5354778" cy="49825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963" y="1230761"/>
            <a:ext cx="1615627" cy="700085"/>
          </a:xfrm>
          <a:prstGeom prst="rect">
            <a:avLst/>
          </a:prstGeom>
          <a:solidFill>
            <a:srgbClr val="24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The Relationship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1899"/>
            <a:ext cx="6074362" cy="49911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Imparting Principles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1901"/>
            <a:ext cx="6521921" cy="497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Conclusion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1" y="1234938"/>
            <a:ext cx="6507324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268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Gotham Book</vt:lpstr>
      <vt:lpstr>Arial</vt:lpstr>
      <vt:lpstr>DRS</vt:lpstr>
      <vt:lpstr>Digital Repositories</vt:lpstr>
      <vt:lpstr>What is Digital Stewardship?</vt:lpstr>
      <vt:lpstr>Digital Stewardship in Action</vt:lpstr>
      <vt:lpstr>The Relationship</vt:lpstr>
      <vt:lpstr>Imparting Principles</vt:lpstr>
      <vt:lpstr>Conclusion</vt:lpstr>
      <vt:lpstr>PowerPoint Presentation</vt:lpstr>
      <vt:lpstr>References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39</cp:revision>
  <dcterms:created xsi:type="dcterms:W3CDTF">2015-09-24T13:39:02Z</dcterms:created>
  <dcterms:modified xsi:type="dcterms:W3CDTF">2016-06-09T02:23:43Z</dcterms:modified>
</cp:coreProperties>
</file>