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6" r:id="rId3"/>
    <p:sldId id="268" r:id="rId4"/>
    <p:sldId id="267" r:id="rId5"/>
    <p:sldId id="258" r:id="rId6"/>
    <p:sldId id="270" r:id="rId7"/>
    <p:sldId id="271" r:id="rId8"/>
    <p:sldId id="272" r:id="rId9"/>
    <p:sldId id="273" r:id="rId10"/>
    <p:sldId id="27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C7"/>
    <a:srgbClr val="26374B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3" autoAdjust="0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1592" y="184"/>
      </p:cViewPr>
      <p:guideLst>
        <p:guide orient="horz" pos="504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ader.library.northeastern.edu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>
                <a:solidFill>
                  <a:srgbClr val="26374B"/>
                </a:solidFill>
                <a:latin typeface="Gotham Book"/>
                <a:cs typeface="Gotham Book"/>
              </a:rPr>
              <a:t>The DRS Project Toolkit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Sites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4300"/>
            <a:ext cx="8686800" cy="28575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26374B"/>
                </a:solidFill>
              </a:rPr>
              <a:t>Live </a:t>
            </a:r>
            <a:r>
              <a:rPr lang="en-US" b="1" dirty="0" smtClean="0">
                <a:solidFill>
                  <a:srgbClr val="26374B"/>
                </a:solidFill>
              </a:rPr>
              <a:t>Sites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236FC7"/>
                </a:solidFill>
              </a:rPr>
              <a:t>http</a:t>
            </a:r>
            <a:r>
              <a:rPr lang="en-US" b="1" dirty="0">
                <a:solidFill>
                  <a:srgbClr val="236FC7"/>
                </a:solidFill>
              </a:rPr>
              <a:t>://</a:t>
            </a:r>
            <a:r>
              <a:rPr lang="en-US" b="1" dirty="0" smtClean="0">
                <a:solidFill>
                  <a:srgbClr val="236FC7"/>
                </a:solidFill>
              </a:rPr>
              <a:t>dsg.neu.edu/projects </a:t>
            </a:r>
            <a:endParaRPr lang="en-US" b="1" i="1" dirty="0" smtClean="0">
              <a:solidFill>
                <a:srgbClr val="236FC7"/>
              </a:solidFill>
            </a:endParaRPr>
          </a:p>
          <a:p>
            <a:r>
              <a:rPr lang="en-US" sz="2800" dirty="0" smtClean="0">
                <a:solidFill>
                  <a:srgbClr val="26374B"/>
                </a:solidFill>
              </a:rPr>
              <a:t>Interviews </a:t>
            </a:r>
            <a:r>
              <a:rPr lang="en-US" sz="2800" dirty="0">
                <a:solidFill>
                  <a:srgbClr val="26374B"/>
                </a:solidFill>
              </a:rPr>
              <a:t>with Jewish Latin American Writers and </a:t>
            </a:r>
            <a:r>
              <a:rPr lang="en-US" sz="2800" dirty="0" smtClean="0">
                <a:solidFill>
                  <a:srgbClr val="26374B"/>
                </a:solidFill>
              </a:rPr>
              <a:t>Artists</a:t>
            </a:r>
          </a:p>
          <a:p>
            <a:r>
              <a:rPr lang="en-US" sz="2800" dirty="0" smtClean="0">
                <a:solidFill>
                  <a:srgbClr val="26374B"/>
                </a:solidFill>
              </a:rPr>
              <a:t>Picturing the World Gallery</a:t>
            </a:r>
          </a:p>
          <a:p>
            <a:r>
              <a:rPr lang="en-US" sz="2800" dirty="0" smtClean="0">
                <a:solidFill>
                  <a:srgbClr val="26374B"/>
                </a:solidFill>
              </a:rPr>
              <a:t>A </a:t>
            </a:r>
            <a:r>
              <a:rPr lang="en-US" sz="2800" dirty="0">
                <a:solidFill>
                  <a:srgbClr val="26374B"/>
                </a:solidFill>
              </a:rPr>
              <a:t>Proud Past: A History of Boston-</a:t>
            </a:r>
            <a:r>
              <a:rPr lang="en-US" sz="2800" dirty="0" err="1">
                <a:solidFill>
                  <a:srgbClr val="26374B"/>
                </a:solidFill>
              </a:rPr>
              <a:t>Bouvé</a:t>
            </a:r>
            <a:r>
              <a:rPr lang="en-US" sz="2800" dirty="0">
                <a:solidFill>
                  <a:srgbClr val="26374B"/>
                </a:solidFill>
              </a:rPr>
              <a:t> College, </a:t>
            </a:r>
            <a:r>
              <a:rPr lang="en-US" sz="2800" dirty="0" smtClean="0">
                <a:solidFill>
                  <a:srgbClr val="26374B"/>
                </a:solidFill>
              </a:rPr>
              <a:t>1913-1981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1" y="4380989"/>
            <a:ext cx="4859383" cy="2240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>
                <a:solidFill>
                  <a:srgbClr val="26374B"/>
                </a:solidFill>
              </a:rPr>
              <a:t>In Development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Catskills Institute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Holocaust Awareness Week Programming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Spectrum Literary Magazine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DMC Studios Student Work Showcase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United South End Settlements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4367926"/>
            <a:ext cx="4598128" cy="214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700" b="1" dirty="0" smtClean="0">
                <a:solidFill>
                  <a:srgbClr val="26374B"/>
                </a:solidFill>
              </a:rPr>
              <a:t>New Projects Projected for 2016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Dominican Prayer Book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Civil Rights and Restorative Justice Project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Early Black Boston Digital Almanac 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The Early Caribbean Digital Archive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African American Institute Archives</a:t>
            </a:r>
          </a:p>
          <a:p>
            <a:r>
              <a:rPr lang="en-US" sz="1700" dirty="0" smtClean="0">
                <a:solidFill>
                  <a:srgbClr val="26374B"/>
                </a:solidFill>
              </a:rPr>
              <a:t>Thoreau’s Journal Drawings</a:t>
            </a:r>
            <a:endParaRPr lang="en-US" sz="1700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DSG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i="1" dirty="0" smtClean="0">
                <a:solidFill>
                  <a:srgbClr val="236FC7"/>
                </a:solidFill>
              </a:rPr>
              <a:t>http://</a:t>
            </a:r>
            <a:r>
              <a:rPr lang="en-US" sz="2700" b="1" i="1" dirty="0" err="1" smtClean="0">
                <a:solidFill>
                  <a:srgbClr val="236FC7"/>
                </a:solidFill>
              </a:rPr>
              <a:t>dsg.northeastern.edu</a:t>
            </a:r>
            <a:endParaRPr lang="en-US" sz="2700" b="1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b="1" i="1" dirty="0">
                <a:solidFill>
                  <a:srgbClr val="236FC7"/>
                </a:solidFill>
              </a:rPr>
              <a:t>http://</a:t>
            </a:r>
            <a:r>
              <a:rPr lang="en-US" sz="2700" b="1" i="1" dirty="0" smtClean="0">
                <a:solidFill>
                  <a:srgbClr val="236FC7"/>
                </a:solidFill>
              </a:rPr>
              <a:t>dsg.neu.edu/drs-project-toolkit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6374B"/>
                </a:solidFill>
              </a:rPr>
              <a:t>sj.sweeney@</a:t>
            </a:r>
            <a:r>
              <a:rPr lang="en-US" sz="2700" i="1" dirty="0" err="1">
                <a:solidFill>
                  <a:srgbClr val="26374B"/>
                </a:solidFill>
              </a:rPr>
              <a:t>neu.edu</a:t>
            </a:r>
            <a:endParaRPr lang="en-US" sz="2700" i="1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04504" y="5916287"/>
            <a:ext cx="6218555" cy="941713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smtClean="0">
                <a:solidFill>
                  <a:srgbClr val="26374B"/>
                </a:solidFill>
                <a:latin typeface="Gotham Book"/>
                <a:cs typeface="Gotham Book"/>
              </a:rPr>
              <a:t>Ceres: Exhibits</a:t>
            </a:r>
            <a:endParaRPr lang="en-US" sz="3600" dirty="0" smtClean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6" y="240855"/>
            <a:ext cx="6650699" cy="5591351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</p:spTree>
    <p:extLst>
      <p:ext uri="{BB962C8B-B14F-4D97-AF65-F5344CB8AC3E}">
        <p14:creationId xmlns:p14="http://schemas.microsoft.com/office/powerpoint/2010/main" val="3179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Architecture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0288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Features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Faceted searching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Collection and file browsing</a:t>
            </a:r>
          </a:p>
          <a:p>
            <a:r>
              <a:rPr lang="en-US" dirty="0">
                <a:solidFill>
                  <a:srgbClr val="26374B"/>
                </a:solidFill>
              </a:rPr>
              <a:t>F</a:t>
            </a:r>
            <a:r>
              <a:rPr lang="en-US" dirty="0" smtClean="0">
                <a:solidFill>
                  <a:srgbClr val="26374B"/>
                </a:solidFill>
              </a:rPr>
              <a:t>ile downloading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Galleries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Playlists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Maps</a:t>
            </a:r>
          </a:p>
          <a:p>
            <a:r>
              <a:rPr lang="en-US" dirty="0" smtClean="0">
                <a:solidFill>
                  <a:srgbClr val="26374B"/>
                </a:solidFill>
              </a:rPr>
              <a:t>Timelines</a:t>
            </a:r>
            <a:endParaRPr lang="en-US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1" y="1384662"/>
            <a:ext cx="4585463" cy="455893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59004"/>
            <a:ext cx="4040188" cy="63976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Digital Repository Service</a:t>
            </a:r>
            <a:endParaRPr lang="en-US" sz="2000" dirty="0">
              <a:solidFill>
                <a:srgbClr val="26374B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59004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26374B"/>
                </a:solidFill>
                <a:latin typeface="Gotham Book" charset="0"/>
                <a:ea typeface="Gotham Book" charset="0"/>
                <a:cs typeface="Gotham Book" charset="0"/>
              </a:rPr>
              <a:t>Picturing The World</a:t>
            </a:r>
          </a:p>
        </p:txBody>
      </p:sp>
      <p:pic>
        <p:nvPicPr>
          <p:cNvPr id="16" name="Picture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06" y="1626325"/>
            <a:ext cx="4762329" cy="4003767"/>
          </a:xfrm>
          <a:prstGeom prst="rect">
            <a:avLst/>
          </a:prstGeom>
          <a:ln w="28575">
            <a:solidFill>
              <a:srgbClr val="26374B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701540" y="692332"/>
            <a:ext cx="444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36FC7"/>
                </a:solidFill>
              </a:rPr>
              <a:t>http://</a:t>
            </a:r>
            <a:r>
              <a:rPr lang="en-US" sz="2000" b="1" dirty="0" smtClean="0">
                <a:solidFill>
                  <a:srgbClr val="236FC7"/>
                </a:solidFill>
              </a:rPr>
              <a:t>arader.library.northeastern.edu </a:t>
            </a:r>
            <a:endParaRPr lang="en-US" sz="2000" b="1" dirty="0">
              <a:solidFill>
                <a:srgbClr val="236FC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95935"/>
            <a:ext cx="478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36FC7"/>
                </a:solidFill>
              </a:rPr>
              <a:t>https://</a:t>
            </a:r>
            <a:r>
              <a:rPr lang="en-US" sz="2000" b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000" b="1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168</Words>
  <Application>Microsoft Macintosh PowerPoint</Application>
  <PresentationFormat>On-screen Show (4:3)</PresentationFormat>
  <Paragraphs>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Gotham Book</vt:lpstr>
      <vt:lpstr>DRS</vt:lpstr>
      <vt:lpstr>PowerPoint Presentation</vt:lpstr>
      <vt:lpstr>PowerPoint Presentation</vt:lpstr>
      <vt:lpstr>Architecture</vt:lpstr>
      <vt:lpstr>Features</vt:lpstr>
      <vt:lpstr>PowerPoint Presentation</vt:lpstr>
      <vt:lpstr>Searching and Browsing</vt:lpstr>
      <vt:lpstr>Custom Gallery</vt:lpstr>
      <vt:lpstr>Playlist</vt:lpstr>
      <vt:lpstr>Map</vt:lpstr>
      <vt:lpstr>Timeline</vt:lpstr>
      <vt:lpstr>Sites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30</cp:revision>
  <dcterms:created xsi:type="dcterms:W3CDTF">2015-09-24T13:39:02Z</dcterms:created>
  <dcterms:modified xsi:type="dcterms:W3CDTF">2016-05-17T22:01:08Z</dcterms:modified>
</cp:coreProperties>
</file>