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Sweeney"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0"/>
    <p:restoredTop sz="94651"/>
  </p:normalViewPr>
  <p:slideViewPr>
    <p:cSldViewPr snapToGrid="0" snapToObjects="1" showGuides="1">
      <p:cViewPr varScale="1">
        <p:scale>
          <a:sx n="58" d="100"/>
          <a:sy n="58" d="100"/>
        </p:scale>
        <p:origin x="1512" y="240"/>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7573"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2846700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848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122150" y="3176853"/>
            <a:ext cx="30674400" cy="8757900"/>
          </a:xfrm>
          <a:prstGeom prst="rect">
            <a:avLst/>
          </a:prstGeom>
        </p:spPr>
        <p:txBody>
          <a:bodyPr lIns="341325" tIns="341325" rIns="341325" bIns="341325" anchor="b" anchorCtr="0"/>
          <a:lstStyle>
            <a:lvl1pPr lvl="0" algn="ctr">
              <a:spcBef>
                <a:spcPts val="0"/>
              </a:spcBef>
              <a:buSzPct val="100000"/>
              <a:defRPr sz="19400"/>
            </a:lvl1pPr>
            <a:lvl2pPr lvl="1" algn="ctr">
              <a:spcBef>
                <a:spcPts val="0"/>
              </a:spcBef>
              <a:buSzPct val="100000"/>
              <a:defRPr sz="19400"/>
            </a:lvl2pPr>
            <a:lvl3pPr lvl="2" algn="ctr">
              <a:spcBef>
                <a:spcPts val="0"/>
              </a:spcBef>
              <a:buSzPct val="100000"/>
              <a:defRPr sz="19400"/>
            </a:lvl3pPr>
            <a:lvl4pPr lvl="3" algn="ctr">
              <a:spcBef>
                <a:spcPts val="0"/>
              </a:spcBef>
              <a:buSzPct val="100000"/>
              <a:defRPr sz="19400"/>
            </a:lvl4pPr>
            <a:lvl5pPr lvl="4" algn="ctr">
              <a:spcBef>
                <a:spcPts val="0"/>
              </a:spcBef>
              <a:buSzPct val="100000"/>
              <a:defRPr sz="19400"/>
            </a:lvl5pPr>
            <a:lvl6pPr lvl="5" algn="ctr">
              <a:spcBef>
                <a:spcPts val="0"/>
              </a:spcBef>
              <a:buSzPct val="100000"/>
              <a:defRPr sz="19400"/>
            </a:lvl6pPr>
            <a:lvl7pPr lvl="6" algn="ctr">
              <a:spcBef>
                <a:spcPts val="0"/>
              </a:spcBef>
              <a:buSzPct val="100000"/>
              <a:defRPr sz="19400"/>
            </a:lvl7pPr>
            <a:lvl8pPr lvl="7" algn="ctr">
              <a:spcBef>
                <a:spcPts val="0"/>
              </a:spcBef>
              <a:buSzPct val="100000"/>
              <a:defRPr sz="19400"/>
            </a:lvl8pPr>
            <a:lvl9pPr lvl="8" algn="ctr">
              <a:spcBef>
                <a:spcPts val="0"/>
              </a:spcBef>
              <a:buSzPct val="100000"/>
              <a:defRPr sz="19400"/>
            </a:lvl9pPr>
          </a:lstStyle>
          <a:p>
            <a:endParaRPr/>
          </a:p>
        </p:txBody>
      </p:sp>
      <p:sp>
        <p:nvSpPr>
          <p:cNvPr id="11" name="Shape 11"/>
          <p:cNvSpPr txBox="1">
            <a:spLocks noGrp="1"/>
          </p:cNvSpPr>
          <p:nvPr>
            <p:ph type="subTitle" idx="1"/>
          </p:nvPr>
        </p:nvSpPr>
        <p:spPr>
          <a:xfrm>
            <a:off x="1122120" y="12092266"/>
            <a:ext cx="30674400" cy="3381899"/>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10500"/>
            </a:lvl1pPr>
            <a:lvl2pPr lvl="1" algn="ctr">
              <a:lnSpc>
                <a:spcPct val="100000"/>
              </a:lnSpc>
              <a:spcBef>
                <a:spcPts val="0"/>
              </a:spcBef>
              <a:spcAft>
                <a:spcPts val="0"/>
              </a:spcAft>
              <a:buSzPct val="100000"/>
              <a:buNone/>
              <a:defRPr sz="10500"/>
            </a:lvl2pPr>
            <a:lvl3pPr lvl="2" algn="ctr">
              <a:lnSpc>
                <a:spcPct val="100000"/>
              </a:lnSpc>
              <a:spcBef>
                <a:spcPts val="0"/>
              </a:spcBef>
              <a:spcAft>
                <a:spcPts val="0"/>
              </a:spcAft>
              <a:buSzPct val="100000"/>
              <a:buNone/>
              <a:defRPr sz="10500"/>
            </a:lvl3pPr>
            <a:lvl4pPr lvl="3" algn="ctr">
              <a:lnSpc>
                <a:spcPct val="100000"/>
              </a:lnSpc>
              <a:spcBef>
                <a:spcPts val="0"/>
              </a:spcBef>
              <a:spcAft>
                <a:spcPts val="0"/>
              </a:spcAft>
              <a:buSzPct val="100000"/>
              <a:buNone/>
              <a:defRPr sz="10500"/>
            </a:lvl4pPr>
            <a:lvl5pPr lvl="4" algn="ctr">
              <a:lnSpc>
                <a:spcPct val="100000"/>
              </a:lnSpc>
              <a:spcBef>
                <a:spcPts val="0"/>
              </a:spcBef>
              <a:spcAft>
                <a:spcPts val="0"/>
              </a:spcAft>
              <a:buSzPct val="100000"/>
              <a:buNone/>
              <a:defRPr sz="10500"/>
            </a:lvl5pPr>
            <a:lvl6pPr lvl="5" algn="ctr">
              <a:lnSpc>
                <a:spcPct val="100000"/>
              </a:lnSpc>
              <a:spcBef>
                <a:spcPts val="0"/>
              </a:spcBef>
              <a:spcAft>
                <a:spcPts val="0"/>
              </a:spcAft>
              <a:buSzPct val="100000"/>
              <a:buNone/>
              <a:defRPr sz="10500"/>
            </a:lvl6pPr>
            <a:lvl7pPr lvl="6" algn="ctr">
              <a:lnSpc>
                <a:spcPct val="100000"/>
              </a:lnSpc>
              <a:spcBef>
                <a:spcPts val="0"/>
              </a:spcBef>
              <a:spcAft>
                <a:spcPts val="0"/>
              </a:spcAft>
              <a:buSzPct val="100000"/>
              <a:buNone/>
              <a:defRPr sz="10500"/>
            </a:lvl7pPr>
            <a:lvl8pPr lvl="7" algn="ctr">
              <a:lnSpc>
                <a:spcPct val="100000"/>
              </a:lnSpc>
              <a:spcBef>
                <a:spcPts val="0"/>
              </a:spcBef>
              <a:spcAft>
                <a:spcPts val="0"/>
              </a:spcAft>
              <a:buSzPct val="100000"/>
              <a:buNone/>
              <a:defRPr sz="10500"/>
            </a:lvl8pPr>
            <a:lvl9pPr lvl="8" algn="ctr">
              <a:lnSpc>
                <a:spcPct val="100000"/>
              </a:lnSpc>
              <a:spcBef>
                <a:spcPts val="0"/>
              </a:spcBef>
              <a:spcAft>
                <a:spcPts val="0"/>
              </a:spcAft>
              <a:buSzPct val="100000"/>
              <a:buNone/>
              <a:defRPr sz="10500"/>
            </a:lvl9pPr>
          </a:lstStyle>
          <a:p>
            <a:endParaRPr/>
          </a:p>
        </p:txBody>
      </p:sp>
      <p:sp>
        <p:nvSpPr>
          <p:cNvPr id="12" name="Shape 12"/>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122120" y="4719466"/>
            <a:ext cx="30674400" cy="8377500"/>
          </a:xfrm>
          <a:prstGeom prst="rect">
            <a:avLst/>
          </a:prstGeom>
        </p:spPr>
        <p:txBody>
          <a:bodyPr lIns="341325" tIns="341325" rIns="341325" bIns="341325" anchor="b" anchorCtr="0"/>
          <a:lstStyle>
            <a:lvl1pPr lvl="0" algn="ctr">
              <a:spcBef>
                <a:spcPts val="0"/>
              </a:spcBef>
              <a:buSzPct val="100000"/>
              <a:defRPr sz="44800"/>
            </a:lvl1pPr>
            <a:lvl2pPr lvl="1" algn="ctr">
              <a:spcBef>
                <a:spcPts val="0"/>
              </a:spcBef>
              <a:buSzPct val="100000"/>
              <a:defRPr sz="44800"/>
            </a:lvl2pPr>
            <a:lvl3pPr lvl="2" algn="ctr">
              <a:spcBef>
                <a:spcPts val="0"/>
              </a:spcBef>
              <a:buSzPct val="100000"/>
              <a:defRPr sz="44800"/>
            </a:lvl3pPr>
            <a:lvl4pPr lvl="3" algn="ctr">
              <a:spcBef>
                <a:spcPts val="0"/>
              </a:spcBef>
              <a:buSzPct val="100000"/>
              <a:defRPr sz="44800"/>
            </a:lvl4pPr>
            <a:lvl5pPr lvl="4" algn="ctr">
              <a:spcBef>
                <a:spcPts val="0"/>
              </a:spcBef>
              <a:buSzPct val="100000"/>
              <a:defRPr sz="44800"/>
            </a:lvl5pPr>
            <a:lvl6pPr lvl="5" algn="ctr">
              <a:spcBef>
                <a:spcPts val="0"/>
              </a:spcBef>
              <a:buSzPct val="100000"/>
              <a:defRPr sz="44800"/>
            </a:lvl6pPr>
            <a:lvl7pPr lvl="6" algn="ctr">
              <a:spcBef>
                <a:spcPts val="0"/>
              </a:spcBef>
              <a:buSzPct val="100000"/>
              <a:defRPr sz="44800"/>
            </a:lvl7pPr>
            <a:lvl8pPr lvl="7" algn="ctr">
              <a:spcBef>
                <a:spcPts val="0"/>
              </a:spcBef>
              <a:buSzPct val="100000"/>
              <a:defRPr sz="44800"/>
            </a:lvl8pPr>
            <a:lvl9pPr lvl="8" algn="ctr">
              <a:spcBef>
                <a:spcPts val="0"/>
              </a:spcBef>
              <a:buSzPct val="100000"/>
              <a:defRPr sz="44800"/>
            </a:lvl9pPr>
          </a:lstStyle>
          <a:p>
            <a:endParaRPr/>
          </a:p>
        </p:txBody>
      </p:sp>
      <p:sp>
        <p:nvSpPr>
          <p:cNvPr id="46" name="Shape 46"/>
          <p:cNvSpPr txBox="1">
            <a:spLocks noGrp="1"/>
          </p:cNvSpPr>
          <p:nvPr>
            <p:ph type="body" idx="1"/>
          </p:nvPr>
        </p:nvSpPr>
        <p:spPr>
          <a:xfrm>
            <a:off x="1122120" y="13449493"/>
            <a:ext cx="30674400" cy="5550000"/>
          </a:xfrm>
          <a:prstGeom prst="rect">
            <a:avLst/>
          </a:prstGeom>
        </p:spPr>
        <p:txBody>
          <a:bodyPr lIns="341325" tIns="341325" rIns="341325" bIns="3413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122120" y="9176960"/>
            <a:ext cx="30674400" cy="3591600"/>
          </a:xfrm>
          <a:prstGeom prst="rect">
            <a:avLst/>
          </a:prstGeom>
        </p:spPr>
        <p:txBody>
          <a:bodyPr lIns="341325" tIns="341325" rIns="341325" bIns="341325" anchor="ctr" anchorCtr="0"/>
          <a:lstStyle>
            <a:lvl1pPr lvl="0" algn="ctr">
              <a:spcBef>
                <a:spcPts val="0"/>
              </a:spcBef>
              <a:buSzPct val="100000"/>
              <a:defRPr sz="13400"/>
            </a:lvl1pPr>
            <a:lvl2pPr lvl="1" algn="ctr">
              <a:spcBef>
                <a:spcPts val="0"/>
              </a:spcBef>
              <a:buSzPct val="100000"/>
              <a:defRPr sz="13400"/>
            </a:lvl2pPr>
            <a:lvl3pPr lvl="2" algn="ctr">
              <a:spcBef>
                <a:spcPts val="0"/>
              </a:spcBef>
              <a:buSzPct val="100000"/>
              <a:defRPr sz="13400"/>
            </a:lvl3pPr>
            <a:lvl4pPr lvl="3" algn="ctr">
              <a:spcBef>
                <a:spcPts val="0"/>
              </a:spcBef>
              <a:buSzPct val="100000"/>
              <a:defRPr sz="13400"/>
            </a:lvl4pPr>
            <a:lvl5pPr lvl="4" algn="ctr">
              <a:spcBef>
                <a:spcPts val="0"/>
              </a:spcBef>
              <a:buSzPct val="100000"/>
              <a:defRPr sz="13400"/>
            </a:lvl5pPr>
            <a:lvl6pPr lvl="5" algn="ctr">
              <a:spcBef>
                <a:spcPts val="0"/>
              </a:spcBef>
              <a:buSzPct val="100000"/>
              <a:defRPr sz="13400"/>
            </a:lvl6pPr>
            <a:lvl7pPr lvl="6" algn="ctr">
              <a:spcBef>
                <a:spcPts val="0"/>
              </a:spcBef>
              <a:buSzPct val="100000"/>
              <a:defRPr sz="13400"/>
            </a:lvl7pPr>
            <a:lvl8pPr lvl="7" algn="ctr">
              <a:spcBef>
                <a:spcPts val="0"/>
              </a:spcBef>
              <a:buSzPct val="100000"/>
              <a:defRPr sz="13400"/>
            </a:lvl8pPr>
            <a:lvl9pPr lvl="8" algn="ctr">
              <a:spcBef>
                <a:spcPts val="0"/>
              </a:spcBef>
              <a:buSzPct val="100000"/>
              <a:defRPr sz="13400"/>
            </a:lvl9pPr>
          </a:lstStyle>
          <a:p>
            <a:endParaRPr/>
          </a:p>
        </p:txBody>
      </p:sp>
      <p:sp>
        <p:nvSpPr>
          <p:cNvPr id="15" name="Shape 15"/>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122120" y="4917226"/>
            <a:ext cx="30674400" cy="145767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12211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3" name="Shape 23"/>
          <p:cNvSpPr txBox="1">
            <a:spLocks noGrp="1"/>
          </p:cNvSpPr>
          <p:nvPr>
            <p:ph type="body" idx="2"/>
          </p:nvPr>
        </p:nvSpPr>
        <p:spPr>
          <a:xfrm>
            <a:off x="17396639" y="4917226"/>
            <a:ext cx="14399700" cy="14576700"/>
          </a:xfrm>
          <a:prstGeom prst="rect">
            <a:avLst/>
          </a:prstGeom>
        </p:spPr>
        <p:txBody>
          <a:bodyPr lIns="341325" tIns="341325" rIns="341325" bIns="341325" anchor="t" anchorCtr="0"/>
          <a:lstStyle>
            <a:lvl1pPr lvl="0">
              <a:spcBef>
                <a:spcPts val="0"/>
              </a:spcBef>
              <a:buSzPct val="100000"/>
              <a:defRPr sz="52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24" name="Shape 2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122120" y="1898773"/>
            <a:ext cx="30674400" cy="2443500"/>
          </a:xfrm>
          <a:prstGeom prst="rect">
            <a:avLst/>
          </a:prstGeom>
        </p:spPr>
        <p:txBody>
          <a:bodyPr lIns="341325" tIns="341325" rIns="341325" bIns="3413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22119" y="2370560"/>
            <a:ext cx="10108800" cy="3224400"/>
          </a:xfrm>
          <a:prstGeom prst="rect">
            <a:avLst/>
          </a:prstGeom>
        </p:spPr>
        <p:txBody>
          <a:bodyPr lIns="341325" tIns="341325" rIns="341325" bIns="341325" anchor="b" anchorCtr="0"/>
          <a:lstStyle>
            <a:lvl1pPr lvl="0">
              <a:spcBef>
                <a:spcPts val="0"/>
              </a:spcBef>
              <a:buSzPct val="100000"/>
              <a:defRPr sz="9000"/>
            </a:lvl1pPr>
            <a:lvl2pPr lvl="1">
              <a:spcBef>
                <a:spcPts val="0"/>
              </a:spcBef>
              <a:buSzPct val="100000"/>
              <a:defRPr sz="9000"/>
            </a:lvl2pPr>
            <a:lvl3pPr lvl="2">
              <a:spcBef>
                <a:spcPts val="0"/>
              </a:spcBef>
              <a:buSzPct val="100000"/>
              <a:defRPr sz="9000"/>
            </a:lvl3pPr>
            <a:lvl4pPr lvl="3">
              <a:spcBef>
                <a:spcPts val="0"/>
              </a:spcBef>
              <a:buSzPct val="100000"/>
              <a:defRPr sz="9000"/>
            </a:lvl4pPr>
            <a:lvl5pPr lvl="4">
              <a:spcBef>
                <a:spcPts val="0"/>
              </a:spcBef>
              <a:buSzPct val="100000"/>
              <a:defRPr sz="9000"/>
            </a:lvl5pPr>
            <a:lvl6pPr lvl="5">
              <a:spcBef>
                <a:spcPts val="0"/>
              </a:spcBef>
              <a:buSzPct val="100000"/>
              <a:defRPr sz="9000"/>
            </a:lvl6pPr>
            <a:lvl7pPr lvl="6">
              <a:spcBef>
                <a:spcPts val="0"/>
              </a:spcBef>
              <a:buSzPct val="100000"/>
              <a:defRPr sz="9000"/>
            </a:lvl7pPr>
            <a:lvl8pPr lvl="7">
              <a:spcBef>
                <a:spcPts val="0"/>
              </a:spcBef>
              <a:buSzPct val="100000"/>
              <a:defRPr sz="9000"/>
            </a:lvl8pPr>
            <a:lvl9pPr lvl="8">
              <a:spcBef>
                <a:spcPts val="0"/>
              </a:spcBef>
              <a:buSzPct val="100000"/>
              <a:defRPr sz="9000"/>
            </a:lvl9pPr>
          </a:lstStyle>
          <a:p>
            <a:endParaRPr/>
          </a:p>
        </p:txBody>
      </p:sp>
      <p:sp>
        <p:nvSpPr>
          <p:cNvPr id="30" name="Shape 30"/>
          <p:cNvSpPr txBox="1">
            <a:spLocks noGrp="1"/>
          </p:cNvSpPr>
          <p:nvPr>
            <p:ph type="body" idx="1"/>
          </p:nvPr>
        </p:nvSpPr>
        <p:spPr>
          <a:xfrm>
            <a:off x="1122119" y="5928960"/>
            <a:ext cx="10108800" cy="13565400"/>
          </a:xfrm>
          <a:prstGeom prst="rect">
            <a:avLst/>
          </a:prstGeom>
        </p:spPr>
        <p:txBody>
          <a:bodyPr lIns="341325" tIns="341325" rIns="341325" bIns="341325" anchor="t" anchorCtr="0"/>
          <a:lstStyle>
            <a:lvl1pPr lvl="0">
              <a:spcBef>
                <a:spcPts val="0"/>
              </a:spcBef>
              <a:buSzPct val="100000"/>
              <a:defRPr sz="4500"/>
            </a:lvl1pPr>
            <a:lvl2pPr lvl="1">
              <a:spcBef>
                <a:spcPts val="0"/>
              </a:spcBef>
              <a:buSzPct val="100000"/>
              <a:defRPr sz="4500"/>
            </a:lvl2pPr>
            <a:lvl3pPr lvl="2">
              <a:spcBef>
                <a:spcPts val="0"/>
              </a:spcBef>
              <a:buSzPct val="100000"/>
              <a:defRPr sz="4500"/>
            </a:lvl3pPr>
            <a:lvl4pPr lvl="3">
              <a:spcBef>
                <a:spcPts val="0"/>
              </a:spcBef>
              <a:buSzPct val="100000"/>
              <a:defRPr sz="4500"/>
            </a:lvl4pPr>
            <a:lvl5pPr lvl="4">
              <a:spcBef>
                <a:spcPts val="0"/>
              </a:spcBef>
              <a:buSzPct val="100000"/>
              <a:defRPr sz="4500"/>
            </a:lvl5pPr>
            <a:lvl6pPr lvl="5">
              <a:spcBef>
                <a:spcPts val="0"/>
              </a:spcBef>
              <a:buSzPct val="100000"/>
              <a:defRPr sz="4500"/>
            </a:lvl6pPr>
            <a:lvl7pPr lvl="6">
              <a:spcBef>
                <a:spcPts val="0"/>
              </a:spcBef>
              <a:buSzPct val="100000"/>
              <a:defRPr sz="4500"/>
            </a:lvl7pPr>
            <a:lvl8pPr lvl="7">
              <a:spcBef>
                <a:spcPts val="0"/>
              </a:spcBef>
              <a:buSzPct val="100000"/>
              <a:defRPr sz="4500"/>
            </a:lvl8pPr>
            <a:lvl9pPr lvl="8">
              <a:spcBef>
                <a:spcPts val="0"/>
              </a:spcBef>
              <a:buSzPct val="100000"/>
              <a:defRPr sz="4500"/>
            </a:lvl9pPr>
          </a:lstStyle>
          <a:p>
            <a:endParaRPr/>
          </a:p>
        </p:txBody>
      </p:sp>
      <p:sp>
        <p:nvSpPr>
          <p:cNvPr id="31" name="Shape 31"/>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64900" y="1920639"/>
            <a:ext cx="22923900" cy="17454000"/>
          </a:xfrm>
          <a:prstGeom prst="rect">
            <a:avLst/>
          </a:prstGeom>
        </p:spPr>
        <p:txBody>
          <a:bodyPr lIns="341325" tIns="341325" rIns="341325" bIns="341325" anchor="ctr" anchorCtr="0"/>
          <a:lstStyle>
            <a:lvl1pPr lvl="0">
              <a:spcBef>
                <a:spcPts val="0"/>
              </a:spcBef>
              <a:buSzPct val="100000"/>
              <a:defRPr sz="17900"/>
            </a:lvl1pPr>
            <a:lvl2pPr lvl="1">
              <a:spcBef>
                <a:spcPts val="0"/>
              </a:spcBef>
              <a:buSzPct val="100000"/>
              <a:defRPr sz="17900"/>
            </a:lvl2pPr>
            <a:lvl3pPr lvl="2">
              <a:spcBef>
                <a:spcPts val="0"/>
              </a:spcBef>
              <a:buSzPct val="100000"/>
              <a:defRPr sz="17900"/>
            </a:lvl3pPr>
            <a:lvl4pPr lvl="3">
              <a:spcBef>
                <a:spcPts val="0"/>
              </a:spcBef>
              <a:buSzPct val="100000"/>
              <a:defRPr sz="17900"/>
            </a:lvl4pPr>
            <a:lvl5pPr lvl="4">
              <a:spcBef>
                <a:spcPts val="0"/>
              </a:spcBef>
              <a:buSzPct val="100000"/>
              <a:defRPr sz="17900"/>
            </a:lvl5pPr>
            <a:lvl6pPr lvl="5">
              <a:spcBef>
                <a:spcPts val="0"/>
              </a:spcBef>
              <a:buSzPct val="100000"/>
              <a:defRPr sz="17900"/>
            </a:lvl6pPr>
            <a:lvl7pPr lvl="6">
              <a:spcBef>
                <a:spcPts val="0"/>
              </a:spcBef>
              <a:buSzPct val="100000"/>
              <a:defRPr sz="17900"/>
            </a:lvl7pPr>
            <a:lvl8pPr lvl="7">
              <a:spcBef>
                <a:spcPts val="0"/>
              </a:spcBef>
              <a:buSzPct val="100000"/>
              <a:defRPr sz="17900"/>
            </a:lvl8pPr>
            <a:lvl9pPr lvl="8">
              <a:spcBef>
                <a:spcPts val="0"/>
              </a:spcBef>
              <a:buSzPct val="100000"/>
              <a:defRPr sz="17900"/>
            </a:lvl9pPr>
          </a:lstStyle>
          <a:p>
            <a:endParaRPr/>
          </a:p>
        </p:txBody>
      </p:sp>
      <p:sp>
        <p:nvSpPr>
          <p:cNvPr id="34" name="Shape 34"/>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16459200" y="-533"/>
            <a:ext cx="16459200" cy="21945600"/>
          </a:xfrm>
          <a:prstGeom prst="rect">
            <a:avLst/>
          </a:prstGeom>
          <a:solidFill>
            <a:schemeClr val="lt2"/>
          </a:solidFill>
          <a:ln>
            <a:noFill/>
          </a:ln>
        </p:spPr>
        <p:txBody>
          <a:bodyPr lIns="341325" tIns="341325" rIns="341325" bIns="341325" anchor="ctr" anchorCtr="0">
            <a:noAutofit/>
          </a:bodyPr>
          <a:lstStyle/>
          <a:p>
            <a:pPr lvl="0">
              <a:spcBef>
                <a:spcPts val="0"/>
              </a:spcBef>
              <a:buNone/>
            </a:pPr>
            <a:endParaRPr/>
          </a:p>
        </p:txBody>
      </p:sp>
      <p:sp>
        <p:nvSpPr>
          <p:cNvPr id="37" name="Shape 37"/>
          <p:cNvSpPr txBox="1">
            <a:spLocks noGrp="1"/>
          </p:cNvSpPr>
          <p:nvPr>
            <p:ph type="title"/>
          </p:nvPr>
        </p:nvSpPr>
        <p:spPr>
          <a:xfrm>
            <a:off x="955800" y="5261546"/>
            <a:ext cx="14562900" cy="6324300"/>
          </a:xfrm>
          <a:prstGeom prst="rect">
            <a:avLst/>
          </a:prstGeom>
        </p:spPr>
        <p:txBody>
          <a:bodyPr lIns="341325" tIns="341325" rIns="341325" bIns="341325" anchor="b" anchorCtr="0"/>
          <a:lstStyle>
            <a:lvl1pPr lvl="0" algn="ctr">
              <a:spcBef>
                <a:spcPts val="0"/>
              </a:spcBef>
              <a:buSzPct val="100000"/>
              <a:defRPr sz="15700"/>
            </a:lvl1pPr>
            <a:lvl2pPr lvl="1" algn="ctr">
              <a:spcBef>
                <a:spcPts val="0"/>
              </a:spcBef>
              <a:buSzPct val="100000"/>
              <a:defRPr sz="15700"/>
            </a:lvl2pPr>
            <a:lvl3pPr lvl="2" algn="ctr">
              <a:spcBef>
                <a:spcPts val="0"/>
              </a:spcBef>
              <a:buSzPct val="100000"/>
              <a:defRPr sz="15700"/>
            </a:lvl3pPr>
            <a:lvl4pPr lvl="3" algn="ctr">
              <a:spcBef>
                <a:spcPts val="0"/>
              </a:spcBef>
              <a:buSzPct val="100000"/>
              <a:defRPr sz="15700"/>
            </a:lvl4pPr>
            <a:lvl5pPr lvl="4" algn="ctr">
              <a:spcBef>
                <a:spcPts val="0"/>
              </a:spcBef>
              <a:buSzPct val="100000"/>
              <a:defRPr sz="15700"/>
            </a:lvl5pPr>
            <a:lvl6pPr lvl="5" algn="ctr">
              <a:spcBef>
                <a:spcPts val="0"/>
              </a:spcBef>
              <a:buSzPct val="100000"/>
              <a:defRPr sz="15700"/>
            </a:lvl6pPr>
            <a:lvl7pPr lvl="6" algn="ctr">
              <a:spcBef>
                <a:spcPts val="0"/>
              </a:spcBef>
              <a:buSzPct val="100000"/>
              <a:defRPr sz="15700"/>
            </a:lvl7pPr>
            <a:lvl8pPr lvl="7" algn="ctr">
              <a:spcBef>
                <a:spcPts val="0"/>
              </a:spcBef>
              <a:buSzPct val="100000"/>
              <a:defRPr sz="15700"/>
            </a:lvl8pPr>
            <a:lvl9pPr lvl="8" algn="ctr">
              <a:spcBef>
                <a:spcPts val="0"/>
              </a:spcBef>
              <a:buSzPct val="100000"/>
              <a:defRPr sz="15700"/>
            </a:lvl9pPr>
          </a:lstStyle>
          <a:p>
            <a:endParaRPr/>
          </a:p>
        </p:txBody>
      </p:sp>
      <p:sp>
        <p:nvSpPr>
          <p:cNvPr id="38" name="Shape 38"/>
          <p:cNvSpPr txBox="1">
            <a:spLocks noGrp="1"/>
          </p:cNvSpPr>
          <p:nvPr>
            <p:ph type="subTitle" idx="1"/>
          </p:nvPr>
        </p:nvSpPr>
        <p:spPr>
          <a:xfrm>
            <a:off x="955800" y="11959786"/>
            <a:ext cx="14562900" cy="5269800"/>
          </a:xfrm>
          <a:prstGeom prst="rect">
            <a:avLst/>
          </a:prstGeom>
        </p:spPr>
        <p:txBody>
          <a:bodyPr lIns="341325" tIns="341325" rIns="341325" bIns="341325" anchor="t" anchorCtr="0"/>
          <a:lstStyle>
            <a:lvl1pPr lvl="0" algn="ctr">
              <a:lnSpc>
                <a:spcPct val="100000"/>
              </a:lnSpc>
              <a:spcBef>
                <a:spcPts val="0"/>
              </a:spcBef>
              <a:spcAft>
                <a:spcPts val="0"/>
              </a:spcAft>
              <a:buSzPct val="100000"/>
              <a:buNone/>
              <a:defRPr sz="7800"/>
            </a:lvl1pPr>
            <a:lvl2pPr lvl="1" algn="ctr">
              <a:lnSpc>
                <a:spcPct val="100000"/>
              </a:lnSpc>
              <a:spcBef>
                <a:spcPts val="0"/>
              </a:spcBef>
              <a:spcAft>
                <a:spcPts val="0"/>
              </a:spcAft>
              <a:buSzPct val="100000"/>
              <a:buNone/>
              <a:defRPr sz="7800"/>
            </a:lvl2pPr>
            <a:lvl3pPr lvl="2" algn="ctr">
              <a:lnSpc>
                <a:spcPct val="100000"/>
              </a:lnSpc>
              <a:spcBef>
                <a:spcPts val="0"/>
              </a:spcBef>
              <a:spcAft>
                <a:spcPts val="0"/>
              </a:spcAft>
              <a:buSzPct val="100000"/>
              <a:buNone/>
              <a:defRPr sz="7800"/>
            </a:lvl3pPr>
            <a:lvl4pPr lvl="3" algn="ctr">
              <a:lnSpc>
                <a:spcPct val="100000"/>
              </a:lnSpc>
              <a:spcBef>
                <a:spcPts val="0"/>
              </a:spcBef>
              <a:spcAft>
                <a:spcPts val="0"/>
              </a:spcAft>
              <a:buSzPct val="100000"/>
              <a:buNone/>
              <a:defRPr sz="7800"/>
            </a:lvl4pPr>
            <a:lvl5pPr lvl="4" algn="ctr">
              <a:lnSpc>
                <a:spcPct val="100000"/>
              </a:lnSpc>
              <a:spcBef>
                <a:spcPts val="0"/>
              </a:spcBef>
              <a:spcAft>
                <a:spcPts val="0"/>
              </a:spcAft>
              <a:buSzPct val="100000"/>
              <a:buNone/>
              <a:defRPr sz="7800"/>
            </a:lvl5pPr>
            <a:lvl6pPr lvl="5" algn="ctr">
              <a:lnSpc>
                <a:spcPct val="100000"/>
              </a:lnSpc>
              <a:spcBef>
                <a:spcPts val="0"/>
              </a:spcBef>
              <a:spcAft>
                <a:spcPts val="0"/>
              </a:spcAft>
              <a:buSzPct val="100000"/>
              <a:buNone/>
              <a:defRPr sz="7800"/>
            </a:lvl6pPr>
            <a:lvl7pPr lvl="6" algn="ctr">
              <a:lnSpc>
                <a:spcPct val="100000"/>
              </a:lnSpc>
              <a:spcBef>
                <a:spcPts val="0"/>
              </a:spcBef>
              <a:spcAft>
                <a:spcPts val="0"/>
              </a:spcAft>
              <a:buSzPct val="100000"/>
              <a:buNone/>
              <a:defRPr sz="7800"/>
            </a:lvl7pPr>
            <a:lvl8pPr lvl="7" algn="ctr">
              <a:lnSpc>
                <a:spcPct val="100000"/>
              </a:lnSpc>
              <a:spcBef>
                <a:spcPts val="0"/>
              </a:spcBef>
              <a:spcAft>
                <a:spcPts val="0"/>
              </a:spcAft>
              <a:buSzPct val="100000"/>
              <a:buNone/>
              <a:defRPr sz="7800"/>
            </a:lvl8pPr>
            <a:lvl9pPr lvl="8" algn="ctr">
              <a:lnSpc>
                <a:spcPct val="100000"/>
              </a:lnSpc>
              <a:spcBef>
                <a:spcPts val="0"/>
              </a:spcBef>
              <a:spcAft>
                <a:spcPts val="0"/>
              </a:spcAft>
              <a:buSzPct val="100000"/>
              <a:buNone/>
              <a:defRPr sz="7800"/>
            </a:lvl9pPr>
          </a:lstStyle>
          <a:p>
            <a:endParaRPr/>
          </a:p>
        </p:txBody>
      </p:sp>
      <p:sp>
        <p:nvSpPr>
          <p:cNvPr id="39" name="Shape 39"/>
          <p:cNvSpPr txBox="1">
            <a:spLocks noGrp="1"/>
          </p:cNvSpPr>
          <p:nvPr>
            <p:ph type="body" idx="2"/>
          </p:nvPr>
        </p:nvSpPr>
        <p:spPr>
          <a:xfrm>
            <a:off x="17782200" y="3089386"/>
            <a:ext cx="13813200" cy="15765900"/>
          </a:xfrm>
          <a:prstGeom prst="rect">
            <a:avLst/>
          </a:prstGeom>
        </p:spPr>
        <p:txBody>
          <a:bodyPr lIns="341325" tIns="341325" rIns="341325" bIns="3413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122119" y="18050453"/>
            <a:ext cx="21595500" cy="2581800"/>
          </a:xfrm>
          <a:prstGeom prst="rect">
            <a:avLst/>
          </a:prstGeom>
        </p:spPr>
        <p:txBody>
          <a:bodyPr lIns="341325" tIns="341325" rIns="341325" bIns="3413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30500848" y="19896391"/>
            <a:ext cx="1975500" cy="1679400"/>
          </a:xfrm>
          <a:prstGeom prst="rect">
            <a:avLst/>
          </a:prstGeom>
        </p:spPr>
        <p:txBody>
          <a:bodyPr lIns="341325" tIns="341325" rIns="341325" bIns="3413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22120" y="1898773"/>
            <a:ext cx="30674400" cy="2443500"/>
          </a:xfrm>
          <a:prstGeom prst="rect">
            <a:avLst/>
          </a:prstGeom>
          <a:noFill/>
          <a:ln>
            <a:noFill/>
          </a:ln>
        </p:spPr>
        <p:txBody>
          <a:bodyPr lIns="341325" tIns="341325" rIns="341325" bIns="341325" anchor="t" anchorCtr="0"/>
          <a:lstStyle>
            <a:lvl1pPr lvl="0">
              <a:spcBef>
                <a:spcPts val="0"/>
              </a:spcBef>
              <a:buClr>
                <a:schemeClr val="dk1"/>
              </a:buClr>
              <a:buSzPct val="100000"/>
              <a:buNone/>
              <a:defRPr sz="10500">
                <a:solidFill>
                  <a:schemeClr val="dk1"/>
                </a:solidFill>
              </a:defRPr>
            </a:lvl1pPr>
            <a:lvl2pPr lvl="1">
              <a:spcBef>
                <a:spcPts val="0"/>
              </a:spcBef>
              <a:buClr>
                <a:schemeClr val="dk1"/>
              </a:buClr>
              <a:buSzPct val="100000"/>
              <a:buNone/>
              <a:defRPr sz="10500">
                <a:solidFill>
                  <a:schemeClr val="dk1"/>
                </a:solidFill>
              </a:defRPr>
            </a:lvl2pPr>
            <a:lvl3pPr lvl="2">
              <a:spcBef>
                <a:spcPts val="0"/>
              </a:spcBef>
              <a:buClr>
                <a:schemeClr val="dk1"/>
              </a:buClr>
              <a:buSzPct val="100000"/>
              <a:buNone/>
              <a:defRPr sz="10500">
                <a:solidFill>
                  <a:schemeClr val="dk1"/>
                </a:solidFill>
              </a:defRPr>
            </a:lvl3pPr>
            <a:lvl4pPr lvl="3">
              <a:spcBef>
                <a:spcPts val="0"/>
              </a:spcBef>
              <a:buClr>
                <a:schemeClr val="dk1"/>
              </a:buClr>
              <a:buSzPct val="100000"/>
              <a:buNone/>
              <a:defRPr sz="10500">
                <a:solidFill>
                  <a:schemeClr val="dk1"/>
                </a:solidFill>
              </a:defRPr>
            </a:lvl4pPr>
            <a:lvl5pPr lvl="4">
              <a:spcBef>
                <a:spcPts val="0"/>
              </a:spcBef>
              <a:buClr>
                <a:schemeClr val="dk1"/>
              </a:buClr>
              <a:buSzPct val="100000"/>
              <a:buNone/>
              <a:defRPr sz="10500">
                <a:solidFill>
                  <a:schemeClr val="dk1"/>
                </a:solidFill>
              </a:defRPr>
            </a:lvl5pPr>
            <a:lvl6pPr lvl="5">
              <a:spcBef>
                <a:spcPts val="0"/>
              </a:spcBef>
              <a:buClr>
                <a:schemeClr val="dk1"/>
              </a:buClr>
              <a:buSzPct val="100000"/>
              <a:buNone/>
              <a:defRPr sz="10500">
                <a:solidFill>
                  <a:schemeClr val="dk1"/>
                </a:solidFill>
              </a:defRPr>
            </a:lvl6pPr>
            <a:lvl7pPr lvl="6">
              <a:spcBef>
                <a:spcPts val="0"/>
              </a:spcBef>
              <a:buClr>
                <a:schemeClr val="dk1"/>
              </a:buClr>
              <a:buSzPct val="100000"/>
              <a:buNone/>
              <a:defRPr sz="10500">
                <a:solidFill>
                  <a:schemeClr val="dk1"/>
                </a:solidFill>
              </a:defRPr>
            </a:lvl7pPr>
            <a:lvl8pPr lvl="7">
              <a:spcBef>
                <a:spcPts val="0"/>
              </a:spcBef>
              <a:buClr>
                <a:schemeClr val="dk1"/>
              </a:buClr>
              <a:buSzPct val="100000"/>
              <a:buNone/>
              <a:defRPr sz="10500">
                <a:solidFill>
                  <a:schemeClr val="dk1"/>
                </a:solidFill>
              </a:defRPr>
            </a:lvl8pPr>
            <a:lvl9pPr lvl="8">
              <a:spcBef>
                <a:spcPts val="0"/>
              </a:spcBef>
              <a:buClr>
                <a:schemeClr val="dk1"/>
              </a:buClr>
              <a:buSzPct val="100000"/>
              <a:buNone/>
              <a:defRPr sz="10500">
                <a:solidFill>
                  <a:schemeClr val="dk1"/>
                </a:solidFill>
              </a:defRPr>
            </a:lvl9pPr>
          </a:lstStyle>
          <a:p>
            <a:endParaRPr/>
          </a:p>
        </p:txBody>
      </p:sp>
      <p:sp>
        <p:nvSpPr>
          <p:cNvPr id="7" name="Shape 7"/>
          <p:cNvSpPr txBox="1">
            <a:spLocks noGrp="1"/>
          </p:cNvSpPr>
          <p:nvPr>
            <p:ph type="body" idx="1"/>
          </p:nvPr>
        </p:nvSpPr>
        <p:spPr>
          <a:xfrm>
            <a:off x="1122120" y="4917226"/>
            <a:ext cx="30674400" cy="14576700"/>
          </a:xfrm>
          <a:prstGeom prst="rect">
            <a:avLst/>
          </a:prstGeom>
          <a:noFill/>
          <a:ln>
            <a:noFill/>
          </a:ln>
        </p:spPr>
        <p:txBody>
          <a:bodyPr lIns="341325" tIns="341325" rIns="341325" bIns="341325" anchor="t" anchorCtr="0"/>
          <a:lstStyle>
            <a:lvl1pPr lvl="0">
              <a:lnSpc>
                <a:spcPct val="115000"/>
              </a:lnSpc>
              <a:spcBef>
                <a:spcPts val="0"/>
              </a:spcBef>
              <a:spcAft>
                <a:spcPts val="6000"/>
              </a:spcAft>
              <a:buClr>
                <a:schemeClr val="dk2"/>
              </a:buClr>
              <a:buSzPct val="100000"/>
              <a:defRPr sz="6700">
                <a:solidFill>
                  <a:schemeClr val="dk2"/>
                </a:solidFill>
              </a:defRPr>
            </a:lvl1pPr>
            <a:lvl2pPr lvl="1">
              <a:lnSpc>
                <a:spcPct val="115000"/>
              </a:lnSpc>
              <a:spcBef>
                <a:spcPts val="0"/>
              </a:spcBef>
              <a:spcAft>
                <a:spcPts val="6000"/>
              </a:spcAft>
              <a:buClr>
                <a:schemeClr val="dk2"/>
              </a:buClr>
              <a:buSzPct val="100000"/>
              <a:defRPr sz="5200">
                <a:solidFill>
                  <a:schemeClr val="dk2"/>
                </a:solidFill>
              </a:defRPr>
            </a:lvl2pPr>
            <a:lvl3pPr lvl="2">
              <a:lnSpc>
                <a:spcPct val="115000"/>
              </a:lnSpc>
              <a:spcBef>
                <a:spcPts val="0"/>
              </a:spcBef>
              <a:spcAft>
                <a:spcPts val="6000"/>
              </a:spcAft>
              <a:buClr>
                <a:schemeClr val="dk2"/>
              </a:buClr>
              <a:buSzPct val="100000"/>
              <a:defRPr sz="5200">
                <a:solidFill>
                  <a:schemeClr val="dk2"/>
                </a:solidFill>
              </a:defRPr>
            </a:lvl3pPr>
            <a:lvl4pPr lvl="3">
              <a:lnSpc>
                <a:spcPct val="115000"/>
              </a:lnSpc>
              <a:spcBef>
                <a:spcPts val="0"/>
              </a:spcBef>
              <a:spcAft>
                <a:spcPts val="6000"/>
              </a:spcAft>
              <a:buClr>
                <a:schemeClr val="dk2"/>
              </a:buClr>
              <a:buSzPct val="100000"/>
              <a:defRPr sz="5200">
                <a:solidFill>
                  <a:schemeClr val="dk2"/>
                </a:solidFill>
              </a:defRPr>
            </a:lvl4pPr>
            <a:lvl5pPr lvl="4">
              <a:lnSpc>
                <a:spcPct val="115000"/>
              </a:lnSpc>
              <a:spcBef>
                <a:spcPts val="0"/>
              </a:spcBef>
              <a:spcAft>
                <a:spcPts val="6000"/>
              </a:spcAft>
              <a:buClr>
                <a:schemeClr val="dk2"/>
              </a:buClr>
              <a:buSzPct val="100000"/>
              <a:defRPr sz="5200">
                <a:solidFill>
                  <a:schemeClr val="dk2"/>
                </a:solidFill>
              </a:defRPr>
            </a:lvl5pPr>
            <a:lvl6pPr lvl="5">
              <a:lnSpc>
                <a:spcPct val="115000"/>
              </a:lnSpc>
              <a:spcBef>
                <a:spcPts val="0"/>
              </a:spcBef>
              <a:spcAft>
                <a:spcPts val="6000"/>
              </a:spcAft>
              <a:buClr>
                <a:schemeClr val="dk2"/>
              </a:buClr>
              <a:buSzPct val="100000"/>
              <a:defRPr sz="5200">
                <a:solidFill>
                  <a:schemeClr val="dk2"/>
                </a:solidFill>
              </a:defRPr>
            </a:lvl6pPr>
            <a:lvl7pPr lvl="6">
              <a:lnSpc>
                <a:spcPct val="115000"/>
              </a:lnSpc>
              <a:spcBef>
                <a:spcPts val="0"/>
              </a:spcBef>
              <a:spcAft>
                <a:spcPts val="6000"/>
              </a:spcAft>
              <a:buClr>
                <a:schemeClr val="dk2"/>
              </a:buClr>
              <a:buSzPct val="100000"/>
              <a:defRPr sz="5200">
                <a:solidFill>
                  <a:schemeClr val="dk2"/>
                </a:solidFill>
              </a:defRPr>
            </a:lvl7pPr>
            <a:lvl8pPr lvl="7">
              <a:lnSpc>
                <a:spcPct val="115000"/>
              </a:lnSpc>
              <a:spcBef>
                <a:spcPts val="0"/>
              </a:spcBef>
              <a:spcAft>
                <a:spcPts val="6000"/>
              </a:spcAft>
              <a:buClr>
                <a:schemeClr val="dk2"/>
              </a:buClr>
              <a:buSzPct val="100000"/>
              <a:defRPr sz="5200">
                <a:solidFill>
                  <a:schemeClr val="dk2"/>
                </a:solidFill>
              </a:defRPr>
            </a:lvl8pPr>
            <a:lvl9pPr lvl="8">
              <a:lnSpc>
                <a:spcPct val="115000"/>
              </a:lnSpc>
              <a:spcBef>
                <a:spcPts val="0"/>
              </a:spcBef>
              <a:spcAft>
                <a:spcPts val="6000"/>
              </a:spcAft>
              <a:buClr>
                <a:schemeClr val="dk2"/>
              </a:buClr>
              <a:buSzPct val="100000"/>
              <a:defRPr sz="5200">
                <a:solidFill>
                  <a:schemeClr val="dk2"/>
                </a:solidFill>
              </a:defRPr>
            </a:lvl9pPr>
          </a:lstStyle>
          <a:p>
            <a:endParaRPr/>
          </a:p>
        </p:txBody>
      </p:sp>
      <p:sp>
        <p:nvSpPr>
          <p:cNvPr id="8" name="Shape 8"/>
          <p:cNvSpPr txBox="1">
            <a:spLocks noGrp="1"/>
          </p:cNvSpPr>
          <p:nvPr>
            <p:ph type="sldNum" idx="12"/>
          </p:nvPr>
        </p:nvSpPr>
        <p:spPr>
          <a:xfrm>
            <a:off x="30500848" y="19896391"/>
            <a:ext cx="1975500" cy="1679400"/>
          </a:xfrm>
          <a:prstGeom prst="rect">
            <a:avLst/>
          </a:prstGeom>
          <a:noFill/>
          <a:ln>
            <a:noFill/>
          </a:ln>
        </p:spPr>
        <p:txBody>
          <a:bodyPr lIns="341325" tIns="341325" rIns="341325" bIns="341325" anchor="ctr" anchorCtr="0">
            <a:noAutofit/>
          </a:bodyPr>
          <a:lstStyle/>
          <a:p>
            <a:pPr lvl="0" algn="r">
              <a:spcBef>
                <a:spcPts val="0"/>
              </a:spcBef>
              <a:buNone/>
            </a:pPr>
            <a:fld id="{00000000-1234-1234-1234-123412341234}" type="slidenum">
              <a:rPr lang="en" sz="3700">
                <a:solidFill>
                  <a:schemeClr val="dk2"/>
                </a:solidFill>
              </a:rPr>
              <a:t>‹#›</a:t>
            </a:fld>
            <a:endParaRPr lang="en" sz="37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p:nvPr/>
        </p:nvSpPr>
        <p:spPr>
          <a:xfrm>
            <a:off x="1194625" y="823125"/>
            <a:ext cx="30316800" cy="3543600"/>
          </a:xfrm>
          <a:prstGeom prst="rect">
            <a:avLst/>
          </a:prstGeom>
          <a:solidFill>
            <a:srgbClr val="EFEFEF"/>
          </a:solid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1194625" y="4646575"/>
            <a:ext cx="30316800" cy="16465200"/>
          </a:xfrm>
          <a:prstGeom prst="rect">
            <a:avLst/>
          </a:prstGeom>
          <a:solidFill>
            <a:srgbClr val="EFEFEF"/>
          </a:solidFill>
          <a:ln w="38100"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1711800" y="9952625"/>
            <a:ext cx="29025300" cy="5009700"/>
          </a:xfrm>
          <a:prstGeom prst="rect">
            <a:avLst/>
          </a:prstGeom>
          <a:solidFill>
            <a:srgbClr val="FFFFFF"/>
          </a:solid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txBox="1"/>
          <p:nvPr/>
        </p:nvSpPr>
        <p:spPr>
          <a:xfrm>
            <a:off x="2259950" y="10474775"/>
            <a:ext cx="8405100" cy="4550400"/>
          </a:xfrm>
          <a:prstGeom prst="rect">
            <a:avLst/>
          </a:prstGeom>
          <a:noFill/>
          <a:ln>
            <a:noFill/>
          </a:ln>
        </p:spPr>
        <p:txBody>
          <a:bodyPr lIns="91425" tIns="91425" rIns="91425" bIns="91425" anchor="t" anchorCtr="0">
            <a:noAutofit/>
          </a:bodyPr>
          <a:lstStyle/>
          <a:p>
            <a:pPr lvl="0" rtl="0">
              <a:spcBef>
                <a:spcPts val="0"/>
              </a:spcBef>
              <a:buNone/>
            </a:pPr>
            <a:r>
              <a:rPr lang="en" sz="3800" dirty="0"/>
              <a:t>Building a Collaborative Workspace</a:t>
            </a:r>
          </a:p>
          <a:p>
            <a:pPr lvl="0" rtl="0">
              <a:spcBef>
                <a:spcPts val="0"/>
              </a:spcBef>
              <a:buNone/>
            </a:pPr>
            <a:endParaRPr sz="2000"/>
          </a:p>
          <a:p>
            <a:pPr lvl="0" rtl="0">
              <a:spcBef>
                <a:spcPts val="0"/>
              </a:spcBef>
              <a:buClr>
                <a:schemeClr val="dk1"/>
              </a:buClr>
              <a:buSzPct val="47826"/>
              <a:buFont typeface="Arial"/>
              <a:buNone/>
            </a:pPr>
            <a:r>
              <a:rPr lang="en" sz="2300" dirty="0">
                <a:solidFill>
                  <a:schemeClr val="dk1"/>
                </a:solidFill>
              </a:rPr>
              <a:t>The central focus of this new Hydra head will be the editorial and content interfaces, each of which will include features that support collaborative project work.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a:t>
            </a:r>
          </a:p>
        </p:txBody>
      </p:sp>
      <p:sp>
        <p:nvSpPr>
          <p:cNvPr id="58" name="Shape 58"/>
          <p:cNvSpPr/>
          <p:nvPr/>
        </p:nvSpPr>
        <p:spPr>
          <a:xfrm>
            <a:off x="11096600" y="15492500"/>
            <a:ext cx="12476700" cy="5009700"/>
          </a:xfrm>
          <a:prstGeom prst="rect">
            <a:avLst/>
          </a:prstGeom>
          <a:solidFill>
            <a:srgbClr val="FFFFFF"/>
          </a:solid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txBox="1"/>
          <p:nvPr/>
        </p:nvSpPr>
        <p:spPr>
          <a:xfrm>
            <a:off x="11400000" y="15882925"/>
            <a:ext cx="5579700" cy="4345800"/>
          </a:xfrm>
          <a:prstGeom prst="rect">
            <a:avLst/>
          </a:prstGeom>
          <a:noFill/>
          <a:ln>
            <a:noFill/>
          </a:ln>
        </p:spPr>
        <p:txBody>
          <a:bodyPr lIns="91425" tIns="91425" rIns="91425" bIns="91425" anchor="t" anchorCtr="0">
            <a:noAutofit/>
          </a:bodyPr>
          <a:lstStyle/>
          <a:p>
            <a:pPr lvl="0" rtl="0">
              <a:spcBef>
                <a:spcPts val="0"/>
              </a:spcBef>
              <a:buClr>
                <a:schemeClr val="dk1"/>
              </a:buClr>
              <a:buSzPct val="28947"/>
              <a:buFont typeface="Arial"/>
              <a:buNone/>
            </a:pPr>
            <a:r>
              <a:rPr lang="en" sz="3800" dirty="0">
                <a:solidFill>
                  <a:schemeClr val="dk1"/>
                </a:solidFill>
              </a:rPr>
              <a:t>🛠 </a:t>
            </a:r>
            <a:r>
              <a:rPr lang="en" sz="2400" dirty="0">
                <a:solidFill>
                  <a:schemeClr val="dk1"/>
                </a:solidFill>
              </a:rPr>
              <a:t>   </a:t>
            </a:r>
            <a:r>
              <a:rPr lang="en" sz="3800" dirty="0">
                <a:solidFill>
                  <a:schemeClr val="dk1"/>
                </a:solidFill>
              </a:rPr>
              <a:t>Project Configuration</a:t>
            </a:r>
          </a:p>
          <a:p>
            <a:pPr lvl="0" rtl="0">
              <a:spcBef>
                <a:spcPts val="0"/>
              </a:spcBef>
              <a:buClr>
                <a:schemeClr val="dk1"/>
              </a:buClr>
              <a:buFont typeface="Arial"/>
              <a:buNone/>
            </a:pPr>
            <a:endParaRPr sz="2000">
              <a:solidFill>
                <a:schemeClr val="dk1"/>
              </a:solidFill>
            </a:endParaRPr>
          </a:p>
          <a:p>
            <a:pPr lvl="0" rtl="0">
              <a:spcBef>
                <a:spcPts val="0"/>
              </a:spcBef>
              <a:buClr>
                <a:schemeClr val="dk1"/>
              </a:buClr>
              <a:buSzPct val="47826"/>
              <a:buFont typeface="Arial"/>
              <a:buNone/>
            </a:pPr>
            <a:r>
              <a:rPr lang="en" sz="2300" dirty="0">
                <a:solidFill>
                  <a:schemeClr val="dk1"/>
                </a:solidFill>
              </a:rPr>
              <a:t>One of the key features of Charon will be the ability to customize the workspace. Project managers will be able to select the edit panes appropriate for their project, construct metadata templates, set up notifications, create and manage user accounts, as well as the ability to design task pipelines.</a:t>
            </a:r>
          </a:p>
        </p:txBody>
      </p:sp>
      <p:sp>
        <p:nvSpPr>
          <p:cNvPr id="60" name="Shape 60"/>
          <p:cNvSpPr/>
          <p:nvPr/>
        </p:nvSpPr>
        <p:spPr>
          <a:xfrm>
            <a:off x="10917300" y="5105625"/>
            <a:ext cx="19819800" cy="4345800"/>
          </a:xfrm>
          <a:prstGeom prst="rect">
            <a:avLst/>
          </a:prstGeom>
          <a:solidFill>
            <a:srgbClr val="FFFFFF"/>
          </a:solidFill>
          <a:ln w="38100" cap="flat" cmpd="sng">
            <a:solidFill>
              <a:srgbClr val="000000"/>
            </a:solidFill>
            <a:prstDash val="lg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txBox="1"/>
          <p:nvPr/>
        </p:nvSpPr>
        <p:spPr>
          <a:xfrm>
            <a:off x="23959225" y="15557800"/>
            <a:ext cx="6790200" cy="5009700"/>
          </a:xfrm>
          <a:prstGeom prst="rect">
            <a:avLst/>
          </a:prstGeom>
          <a:noFill/>
          <a:ln>
            <a:noFill/>
          </a:ln>
        </p:spPr>
        <p:txBody>
          <a:bodyPr lIns="91425" tIns="91425" rIns="91425" bIns="91425" anchor="t" anchorCtr="0">
            <a:noAutofit/>
          </a:bodyPr>
          <a:lstStyle/>
          <a:p>
            <a:pPr lvl="0">
              <a:spcBef>
                <a:spcPts val="0"/>
              </a:spcBef>
              <a:buNone/>
            </a:pPr>
            <a:endParaRPr sz="2000" dirty="0"/>
          </a:p>
          <a:p>
            <a:pPr lvl="0" rtl="0">
              <a:spcBef>
                <a:spcPts val="0"/>
              </a:spcBef>
              <a:buNone/>
            </a:pPr>
            <a:r>
              <a:rPr lang="en" sz="3800" dirty="0"/>
              <a:t>🐺   Get Involved</a:t>
            </a:r>
          </a:p>
          <a:p>
            <a:pPr lvl="0">
              <a:spcBef>
                <a:spcPts val="0"/>
              </a:spcBef>
              <a:buClr>
                <a:schemeClr val="dk1"/>
              </a:buClr>
              <a:buFont typeface="Arial"/>
              <a:buNone/>
            </a:pPr>
            <a:endParaRPr sz="2300" dirty="0"/>
          </a:p>
          <a:p>
            <a:pPr lvl="0">
              <a:spcBef>
                <a:spcPts val="0"/>
              </a:spcBef>
              <a:buClr>
                <a:schemeClr val="dk1"/>
              </a:buClr>
              <a:buSzPct val="47826"/>
              <a:buFont typeface="Arial"/>
              <a:buNone/>
            </a:pPr>
            <a:r>
              <a:rPr lang="en" sz="2300" dirty="0">
                <a:solidFill>
                  <a:schemeClr val="dk1"/>
                </a:solidFill>
              </a:rPr>
              <a:t>Charon is a collaborative effort among the DSG, Library Technology Services, and three pilot DH projects. Coding will commence in 2017, and we're always looking for more collaborators. If you're interested in collaborating with us (or are just curious about why we chose the name "Charon"), let us know!</a:t>
            </a:r>
          </a:p>
          <a:p>
            <a:pPr lvl="0">
              <a:spcBef>
                <a:spcPts val="0"/>
              </a:spcBef>
              <a:buClr>
                <a:schemeClr val="dk1"/>
              </a:buClr>
              <a:buFont typeface="Arial"/>
              <a:buNone/>
            </a:pPr>
            <a:endParaRPr sz="2300" dirty="0">
              <a:solidFill>
                <a:schemeClr val="dk1"/>
              </a:solidFill>
            </a:endParaRPr>
          </a:p>
          <a:p>
            <a:pPr lvl="0" algn="ctr">
              <a:spcBef>
                <a:spcPts val="0"/>
              </a:spcBef>
              <a:buClr>
                <a:schemeClr val="dk1"/>
              </a:buClr>
              <a:buSzPct val="47826"/>
              <a:buFont typeface="Arial"/>
              <a:buNone/>
            </a:pPr>
            <a:r>
              <a:rPr lang="en" sz="2300" b="1" dirty="0">
                <a:solidFill>
                  <a:schemeClr val="accent5"/>
                </a:solidFill>
              </a:rPr>
              <a:t>Library-Repository-Team@northeastern.edu</a:t>
            </a:r>
            <a:r>
              <a:rPr lang="en" sz="2300" b="1" dirty="0">
                <a:solidFill>
                  <a:schemeClr val="accent5"/>
                </a:solidFill>
              </a:rPr>
              <a:t> </a:t>
            </a:r>
          </a:p>
          <a:p>
            <a:pPr lvl="0" rtl="0">
              <a:spcBef>
                <a:spcPts val="0"/>
              </a:spcBef>
              <a:buClr>
                <a:schemeClr val="dk1"/>
              </a:buClr>
              <a:buFont typeface="Arial"/>
              <a:buNone/>
            </a:pPr>
            <a:endParaRPr sz="2300" dirty="0">
              <a:solidFill>
                <a:schemeClr val="dk1"/>
              </a:solidFill>
            </a:endParaRPr>
          </a:p>
          <a:p>
            <a:pPr lvl="0" rtl="0">
              <a:spcBef>
                <a:spcPts val="0"/>
              </a:spcBef>
              <a:buNone/>
            </a:pPr>
            <a:endParaRPr sz="2300" dirty="0"/>
          </a:p>
          <a:p>
            <a:pPr lvl="0" rtl="0">
              <a:spcBef>
                <a:spcPts val="0"/>
              </a:spcBef>
              <a:buClr>
                <a:srgbClr val="000000"/>
              </a:buClr>
              <a:buFont typeface="Arial"/>
              <a:buNone/>
            </a:pPr>
            <a:endParaRPr sz="2300" dirty="0"/>
          </a:p>
        </p:txBody>
      </p:sp>
      <p:sp>
        <p:nvSpPr>
          <p:cNvPr id="62" name="Shape 62"/>
          <p:cNvSpPr txBox="1"/>
          <p:nvPr/>
        </p:nvSpPr>
        <p:spPr>
          <a:xfrm>
            <a:off x="1711800" y="5103775"/>
            <a:ext cx="8953200" cy="4032900"/>
          </a:xfrm>
          <a:prstGeom prst="rect">
            <a:avLst/>
          </a:prstGeom>
          <a:noFill/>
          <a:ln>
            <a:noFill/>
          </a:ln>
        </p:spPr>
        <p:txBody>
          <a:bodyPr lIns="91425" tIns="91425" rIns="91425" bIns="91425" anchor="t" anchorCtr="0">
            <a:noAutofit/>
          </a:bodyPr>
          <a:lstStyle/>
          <a:p>
            <a:pPr lvl="0" rtl="0">
              <a:spcBef>
                <a:spcPts val="0"/>
              </a:spcBef>
              <a:buNone/>
            </a:pPr>
            <a:r>
              <a:rPr lang="en" sz="3800" dirty="0"/>
              <a:t>Supporting DH Projects at Northeastern</a:t>
            </a:r>
          </a:p>
          <a:p>
            <a:pPr lvl="0" rtl="0">
              <a:spcBef>
                <a:spcPts val="0"/>
              </a:spcBef>
              <a:buNone/>
            </a:pPr>
            <a:endParaRPr sz="2000"/>
          </a:p>
          <a:p>
            <a:pPr lvl="0" rtl="0">
              <a:spcBef>
                <a:spcPts val="0"/>
              </a:spcBef>
              <a:buClr>
                <a:schemeClr val="dk1"/>
              </a:buClr>
              <a:buSzPct val="47826"/>
              <a:buFont typeface="Arial"/>
              <a:buNone/>
            </a:pPr>
            <a:r>
              <a:rPr lang="en" sz="2300" dirty="0">
                <a:solidFill>
                  <a:schemeClr val="dk1"/>
                </a:solidFill>
              </a:rPr>
              <a:t>The Northeastern University Libraries Digital Scholarship Group (DSG) works with many project teams to help support their digital humanities (DH) research. We are in the process of designing a Hydra-based repository that supports what we have identified as the most common tasks in the DH workspace: annotating, cataloging, text encoding, proofreading, transcribing, translating, and publishing. The end result will be a contributory and collaborative repository environment for many types of users, which ideally will encourage community engagement with digital objects.</a:t>
            </a:r>
          </a:p>
        </p:txBody>
      </p:sp>
      <p:sp>
        <p:nvSpPr>
          <p:cNvPr id="63" name="Shape 63"/>
          <p:cNvSpPr/>
          <p:nvPr/>
        </p:nvSpPr>
        <p:spPr>
          <a:xfrm>
            <a:off x="797400" y="823125"/>
            <a:ext cx="31323600" cy="1500900"/>
          </a:xfrm>
          <a:prstGeom prst="rect">
            <a:avLst/>
          </a:prstGeom>
          <a:noFill/>
          <a:ln>
            <a:noFill/>
          </a:ln>
        </p:spPr>
        <p:txBody>
          <a:bodyPr lIns="91425" tIns="91425" rIns="91425" bIns="91425" anchor="ctr" anchorCtr="0">
            <a:noAutofit/>
          </a:bodyPr>
          <a:lstStyle/>
          <a:p>
            <a:pPr lvl="0" algn="ctr" rtl="0">
              <a:spcBef>
                <a:spcPts val="0"/>
              </a:spcBef>
              <a:buNone/>
            </a:pPr>
            <a:r>
              <a:rPr lang="en" sz="7700" dirty="0"/>
              <a:t>Charon: A Hydra-based Solution for Digital Humanities Workflows</a:t>
            </a:r>
          </a:p>
        </p:txBody>
      </p:sp>
      <p:sp>
        <p:nvSpPr>
          <p:cNvPr id="64" name="Shape 64"/>
          <p:cNvSpPr/>
          <p:nvPr/>
        </p:nvSpPr>
        <p:spPr>
          <a:xfrm>
            <a:off x="10350300" y="2009012"/>
            <a:ext cx="12217800" cy="1255500"/>
          </a:xfrm>
          <a:prstGeom prst="rect">
            <a:avLst/>
          </a:prstGeom>
          <a:noFill/>
          <a:ln>
            <a:noFill/>
          </a:ln>
        </p:spPr>
        <p:txBody>
          <a:bodyPr lIns="91425" tIns="91425" rIns="91425" bIns="91425" anchor="ctr" anchorCtr="0">
            <a:noAutofit/>
          </a:bodyPr>
          <a:lstStyle/>
          <a:p>
            <a:pPr lvl="0" algn="ctr" rtl="0">
              <a:spcBef>
                <a:spcPts val="0"/>
              </a:spcBef>
              <a:buNone/>
            </a:pPr>
            <a:r>
              <a:rPr lang="en" sz="5400" dirty="0"/>
              <a:t>Northeastern University Libraries</a:t>
            </a:r>
          </a:p>
        </p:txBody>
      </p:sp>
      <p:sp>
        <p:nvSpPr>
          <p:cNvPr id="65" name="Shape 65"/>
          <p:cNvSpPr/>
          <p:nvPr/>
        </p:nvSpPr>
        <p:spPr>
          <a:xfrm>
            <a:off x="3424200" y="3264525"/>
            <a:ext cx="26070000" cy="797400"/>
          </a:xfrm>
          <a:prstGeom prst="rect">
            <a:avLst/>
          </a:prstGeom>
          <a:noFill/>
          <a:ln>
            <a:noFill/>
          </a:ln>
        </p:spPr>
        <p:txBody>
          <a:bodyPr lIns="91425" tIns="91425" rIns="91425" bIns="91425" anchor="ctr" anchorCtr="0">
            <a:noAutofit/>
          </a:bodyPr>
          <a:lstStyle/>
          <a:p>
            <a:pPr lvl="0" algn="ctr" rtl="0">
              <a:spcBef>
                <a:spcPts val="0"/>
              </a:spcBef>
              <a:buNone/>
            </a:pPr>
            <a:r>
              <a:rPr lang="en" sz="3600" dirty="0"/>
              <a:t>David Cliff (</a:t>
            </a:r>
            <a:r>
              <a:rPr lang="en" sz="3600" dirty="0"/>
              <a:t>d.cliff@northeastern.edu</a:t>
            </a:r>
            <a:r>
              <a:rPr lang="en" sz="3600" dirty="0"/>
              <a:t>), Sarah Sweeney (</a:t>
            </a:r>
            <a:r>
              <a:rPr lang="en" sz="3600" dirty="0"/>
              <a:t>sj.sweeney@northeastern.edu</a:t>
            </a:r>
            <a:r>
              <a:rPr lang="en" sz="3600" dirty="0"/>
              <a:t>), Eli </a:t>
            </a:r>
            <a:r>
              <a:rPr lang="en" sz="3600" dirty="0"/>
              <a:t>Zoller</a:t>
            </a:r>
            <a:r>
              <a:rPr lang="en" sz="3600" dirty="0"/>
              <a:t> (</a:t>
            </a:r>
            <a:r>
              <a:rPr lang="en" sz="3600" dirty="0"/>
              <a:t>e.zoller@northeastern.edu</a:t>
            </a:r>
            <a:r>
              <a:rPr lang="en" sz="3600" dirty="0"/>
              <a:t>)</a:t>
            </a:r>
          </a:p>
        </p:txBody>
      </p:sp>
      <p:sp>
        <p:nvSpPr>
          <p:cNvPr id="66" name="Shape 66"/>
          <p:cNvSpPr txBox="1"/>
          <p:nvPr/>
        </p:nvSpPr>
        <p:spPr>
          <a:xfrm>
            <a:off x="11107800" y="5382500"/>
            <a:ext cx="12476700" cy="4032900"/>
          </a:xfrm>
          <a:prstGeom prst="rect">
            <a:avLst/>
          </a:prstGeom>
          <a:noFill/>
          <a:ln>
            <a:noFill/>
          </a:ln>
        </p:spPr>
        <p:txBody>
          <a:bodyPr lIns="91425" tIns="91425" rIns="91425" bIns="91425" anchor="t" anchorCtr="0">
            <a:noAutofit/>
          </a:bodyPr>
          <a:lstStyle/>
          <a:p>
            <a:pPr lvl="0">
              <a:spcBef>
                <a:spcPts val="0"/>
              </a:spcBef>
              <a:buClr>
                <a:schemeClr val="dk1"/>
              </a:buClr>
              <a:buSzPct val="30555"/>
              <a:buFont typeface="Arial"/>
              <a:buNone/>
            </a:pPr>
            <a:r>
              <a:rPr lang="en" sz="3600" dirty="0">
                <a:solidFill>
                  <a:schemeClr val="dk1"/>
                </a:solidFill>
              </a:rPr>
              <a:t>✏️</a:t>
            </a:r>
            <a:r>
              <a:rPr lang="en" sz="3800" dirty="0">
                <a:solidFill>
                  <a:schemeClr val="dk1"/>
                </a:solidFill>
              </a:rPr>
              <a:t>   Integrating External Editing Tools</a:t>
            </a:r>
          </a:p>
          <a:p>
            <a:pPr lvl="0">
              <a:spcBef>
                <a:spcPts val="0"/>
              </a:spcBef>
              <a:buClr>
                <a:schemeClr val="dk1"/>
              </a:buClr>
              <a:buFont typeface="Arial"/>
              <a:buNone/>
            </a:pPr>
            <a:endParaRPr sz="2000" dirty="0">
              <a:solidFill>
                <a:schemeClr val="dk1"/>
              </a:solidFill>
            </a:endParaRPr>
          </a:p>
          <a:p>
            <a:pPr lvl="0">
              <a:spcBef>
                <a:spcPts val="0"/>
              </a:spcBef>
              <a:buClr>
                <a:schemeClr val="dk1"/>
              </a:buClr>
              <a:buSzPct val="47826"/>
              <a:buFont typeface="Arial"/>
              <a:buNone/>
            </a:pPr>
            <a:r>
              <a:rPr lang="en" sz="2300" dirty="0">
                <a:solidFill>
                  <a:schemeClr val="dk1"/>
                </a:solidFill>
              </a:rPr>
              <a:t>Charon aims to provide scholars with an interface for managing and performing a variety of tasks including annotating, cataloging, encoding, proofreading, transcribing, and translating. Since there are existing tools developed and maintained by other institutions for many of these tasks, we hope to integrate external tools as opposed to trying to replicate features. Using existing tools will allow us to focus on other components of the application and collaborate with other partners. Some tools we’re exploring for potential integration are T-Pen (St. Louis University) for transcription and CWRC-Writer (Canadian Writing Research </a:t>
            </a:r>
            <a:r>
              <a:rPr lang="en" sz="2300" dirty="0">
                <a:solidFill>
                  <a:schemeClr val="dk1"/>
                </a:solidFill>
              </a:rPr>
              <a:t>Collaboratory</a:t>
            </a:r>
            <a:r>
              <a:rPr lang="en" sz="2300" dirty="0">
                <a:solidFill>
                  <a:schemeClr val="dk1"/>
                </a:solidFill>
              </a:rPr>
              <a:t>) for encoding. </a:t>
            </a:r>
          </a:p>
          <a:p>
            <a:pPr lvl="0">
              <a:spcBef>
                <a:spcPts val="0"/>
              </a:spcBef>
              <a:buNone/>
            </a:pPr>
            <a:endParaRPr sz="1800" dirty="0"/>
          </a:p>
        </p:txBody>
      </p:sp>
      <p:sp>
        <p:nvSpPr>
          <p:cNvPr id="67" name="Shape 67"/>
          <p:cNvSpPr txBox="1"/>
          <p:nvPr/>
        </p:nvSpPr>
        <p:spPr>
          <a:xfrm>
            <a:off x="1711800" y="15528925"/>
            <a:ext cx="8953200" cy="5009700"/>
          </a:xfrm>
          <a:prstGeom prst="rect">
            <a:avLst/>
          </a:prstGeom>
          <a:noFill/>
          <a:ln>
            <a:noFill/>
          </a:ln>
        </p:spPr>
        <p:txBody>
          <a:bodyPr lIns="91425" tIns="91425" rIns="91425" bIns="91425" anchor="t" anchorCtr="0">
            <a:noAutofit/>
          </a:bodyPr>
          <a:lstStyle/>
          <a:p>
            <a:pPr lvl="0" rtl="0">
              <a:spcBef>
                <a:spcPts val="0"/>
              </a:spcBef>
              <a:buNone/>
            </a:pPr>
            <a:r>
              <a:rPr lang="en" sz="3800" dirty="0"/>
              <a:t>Why Hydra?</a:t>
            </a:r>
          </a:p>
          <a:p>
            <a:pPr lvl="0" rtl="0">
              <a:spcBef>
                <a:spcPts val="0"/>
              </a:spcBef>
              <a:buNone/>
            </a:pPr>
            <a:endParaRPr sz="2000" dirty="0"/>
          </a:p>
          <a:p>
            <a:pPr lvl="0">
              <a:spcBef>
                <a:spcPts val="0"/>
              </a:spcBef>
              <a:buClr>
                <a:schemeClr val="dk1"/>
              </a:buClr>
              <a:buSzPct val="47826"/>
              <a:buFont typeface="Arial"/>
              <a:buNone/>
            </a:pPr>
            <a:r>
              <a:rPr lang="en" sz="2300" dirty="0">
                <a:solidFill>
                  <a:schemeClr val="dk1"/>
                </a:solidFill>
              </a:rPr>
              <a:t>Hydra provides the basis of Charon for several reasons:</a:t>
            </a:r>
          </a:p>
          <a:p>
            <a:pPr marL="457200" lvl="0" indent="-374650">
              <a:spcBef>
                <a:spcPts val="0"/>
              </a:spcBef>
              <a:buClr>
                <a:schemeClr val="dk1"/>
              </a:buClr>
              <a:buSzPct val="100000"/>
              <a:buChar char="●"/>
            </a:pPr>
            <a:r>
              <a:rPr lang="en" sz="2300" dirty="0">
                <a:solidFill>
                  <a:schemeClr val="dk1"/>
                </a:solidFill>
              </a:rPr>
              <a:t>Preserves and stores  objects long-term in Fedora, potentially in a shared Fedora Repository with our Digital Repository Service</a:t>
            </a:r>
          </a:p>
          <a:p>
            <a:pPr marL="457200" lvl="0" indent="-374650">
              <a:spcBef>
                <a:spcPts val="0"/>
              </a:spcBef>
              <a:buClr>
                <a:schemeClr val="dk1"/>
              </a:buClr>
              <a:buSzPct val="100000"/>
              <a:buChar char="●"/>
            </a:pPr>
            <a:r>
              <a:rPr lang="en" sz="2300" dirty="0">
                <a:solidFill>
                  <a:schemeClr val="dk1"/>
                </a:solidFill>
              </a:rPr>
              <a:t>Ability to build complex object models using PCDM</a:t>
            </a:r>
          </a:p>
          <a:p>
            <a:pPr marL="457200" lvl="0" indent="-374650">
              <a:spcBef>
                <a:spcPts val="0"/>
              </a:spcBef>
              <a:buClr>
                <a:schemeClr val="dk1"/>
              </a:buClr>
              <a:buSzPct val="100000"/>
              <a:buChar char="●"/>
            </a:pPr>
            <a:r>
              <a:rPr lang="en" sz="2300" dirty="0">
                <a:solidFill>
                  <a:schemeClr val="dk1"/>
                </a:solidFill>
              </a:rPr>
              <a:t>Leverage other institutions contributions to the community including </a:t>
            </a:r>
            <a:r>
              <a:rPr lang="en" sz="2300" dirty="0">
                <a:solidFill>
                  <a:schemeClr val="dk1"/>
                </a:solidFill>
              </a:rPr>
              <a:t>Blacklight</a:t>
            </a:r>
            <a:endParaRPr lang="en" sz="2300" dirty="0">
              <a:solidFill>
                <a:schemeClr val="dk1"/>
              </a:solidFill>
            </a:endParaRPr>
          </a:p>
          <a:p>
            <a:pPr marL="457200" lvl="0" indent="-374650">
              <a:spcBef>
                <a:spcPts val="0"/>
              </a:spcBef>
              <a:buClr>
                <a:schemeClr val="dk1"/>
              </a:buClr>
              <a:buSzPct val="100000"/>
              <a:buChar char="●"/>
            </a:pPr>
            <a:r>
              <a:rPr lang="en" sz="2300" dirty="0">
                <a:solidFill>
                  <a:schemeClr val="dk1"/>
                </a:solidFill>
              </a:rPr>
              <a:t>Ability to use existing Rails gems and tools for user and task management</a:t>
            </a:r>
          </a:p>
          <a:p>
            <a:pPr marL="457200" lvl="0" indent="-374650">
              <a:spcBef>
                <a:spcPts val="0"/>
              </a:spcBef>
              <a:buClr>
                <a:schemeClr val="dk1"/>
              </a:buClr>
              <a:buSzPct val="100000"/>
              <a:buChar char="●"/>
            </a:pPr>
            <a:r>
              <a:rPr lang="en" sz="2300" dirty="0">
                <a:solidFill>
                  <a:schemeClr val="dk1"/>
                </a:solidFill>
              </a:rPr>
              <a:t>Potential for sharing content through Fedora 4 and linked data platform</a:t>
            </a:r>
          </a:p>
          <a:p>
            <a:pPr lvl="0" rtl="0">
              <a:spcBef>
                <a:spcPts val="0"/>
              </a:spcBef>
              <a:buClr>
                <a:schemeClr val="dk1"/>
              </a:buClr>
              <a:buFont typeface="Arial"/>
              <a:buNone/>
            </a:pPr>
            <a:endParaRPr sz="2300" dirty="0">
              <a:solidFill>
                <a:schemeClr val="dk1"/>
              </a:solidFill>
            </a:endParaRPr>
          </a:p>
        </p:txBody>
      </p:sp>
      <p:sp>
        <p:nvSpPr>
          <p:cNvPr id="68" name="Shape 68"/>
          <p:cNvSpPr txBox="1"/>
          <p:nvPr/>
        </p:nvSpPr>
        <p:spPr>
          <a:xfrm>
            <a:off x="15840900" y="10130050"/>
            <a:ext cx="5037900" cy="2081400"/>
          </a:xfrm>
          <a:prstGeom prst="rect">
            <a:avLst/>
          </a:prstGeom>
          <a:noFill/>
          <a:ln>
            <a:noFill/>
          </a:ln>
        </p:spPr>
        <p:txBody>
          <a:bodyPr lIns="150650" tIns="150650" rIns="150650" bIns="150650" anchor="t" anchorCtr="0">
            <a:noAutofit/>
          </a:bodyPr>
          <a:lstStyle/>
          <a:p>
            <a:pPr lvl="0" algn="ctr" rtl="0">
              <a:spcBef>
                <a:spcPts val="0"/>
              </a:spcBef>
              <a:buNone/>
            </a:pPr>
            <a:r>
              <a:rPr lang="en" sz="6000" dirty="0"/>
              <a:t>{ Submit }</a:t>
            </a:r>
          </a:p>
          <a:p>
            <a:pPr lvl="0" algn="ctr" rtl="0">
              <a:spcBef>
                <a:spcPts val="0"/>
              </a:spcBef>
              <a:buNone/>
            </a:pPr>
            <a:endParaRPr sz="1500"/>
          </a:p>
          <a:p>
            <a:pPr lvl="0" algn="ctr" rtl="0">
              <a:spcBef>
                <a:spcPts val="0"/>
              </a:spcBef>
              <a:buNone/>
            </a:pPr>
            <a:r>
              <a:rPr lang="en" sz="3600" dirty="0"/>
              <a:t>📮 </a:t>
            </a:r>
          </a:p>
        </p:txBody>
      </p:sp>
      <p:sp>
        <p:nvSpPr>
          <p:cNvPr id="69" name="Shape 69"/>
          <p:cNvSpPr txBox="1"/>
          <p:nvPr/>
        </p:nvSpPr>
        <p:spPr>
          <a:xfrm>
            <a:off x="10574400" y="10130050"/>
            <a:ext cx="5037900" cy="2081400"/>
          </a:xfrm>
          <a:prstGeom prst="rect">
            <a:avLst/>
          </a:prstGeom>
          <a:noFill/>
          <a:ln>
            <a:noFill/>
          </a:ln>
        </p:spPr>
        <p:txBody>
          <a:bodyPr lIns="150650" tIns="150650" rIns="150650" bIns="150650" anchor="t" anchorCtr="0">
            <a:noAutofit/>
          </a:bodyPr>
          <a:lstStyle/>
          <a:p>
            <a:pPr lvl="0" algn="ctr" rtl="0">
              <a:spcBef>
                <a:spcPts val="0"/>
              </a:spcBef>
              <a:buNone/>
            </a:pPr>
            <a:r>
              <a:rPr lang="en" sz="6000" dirty="0"/>
              <a:t>{ Configure }</a:t>
            </a:r>
          </a:p>
          <a:p>
            <a:pPr lvl="0" algn="ctr" rtl="0">
              <a:spcBef>
                <a:spcPts val="0"/>
              </a:spcBef>
              <a:buNone/>
            </a:pPr>
            <a:endParaRPr sz="1500"/>
          </a:p>
          <a:p>
            <a:pPr lvl="0" algn="ctr" rtl="0">
              <a:spcBef>
                <a:spcPts val="0"/>
              </a:spcBef>
              <a:buNone/>
            </a:pPr>
            <a:r>
              <a:rPr lang="en" sz="3600" dirty="0"/>
              <a:t>🛠</a:t>
            </a:r>
          </a:p>
        </p:txBody>
      </p:sp>
      <p:sp>
        <p:nvSpPr>
          <p:cNvPr id="70" name="Shape 70"/>
          <p:cNvSpPr txBox="1"/>
          <p:nvPr/>
        </p:nvSpPr>
        <p:spPr>
          <a:xfrm>
            <a:off x="20421600" y="10138650"/>
            <a:ext cx="5037900" cy="2081400"/>
          </a:xfrm>
          <a:prstGeom prst="rect">
            <a:avLst/>
          </a:prstGeom>
          <a:noFill/>
          <a:ln>
            <a:noFill/>
          </a:ln>
        </p:spPr>
        <p:txBody>
          <a:bodyPr lIns="150650" tIns="150650" rIns="150650" bIns="150650" anchor="t" anchorCtr="0">
            <a:noAutofit/>
          </a:bodyPr>
          <a:lstStyle/>
          <a:p>
            <a:pPr lvl="0" algn="ctr" rtl="0">
              <a:spcBef>
                <a:spcPts val="0"/>
              </a:spcBef>
              <a:buNone/>
            </a:pPr>
            <a:r>
              <a:rPr lang="en" sz="6000" dirty="0"/>
              <a:t>{ Edit }</a:t>
            </a:r>
          </a:p>
          <a:p>
            <a:pPr lvl="0" algn="ctr" rtl="0">
              <a:spcBef>
                <a:spcPts val="0"/>
              </a:spcBef>
              <a:buNone/>
            </a:pPr>
            <a:endParaRPr sz="1500"/>
          </a:p>
          <a:p>
            <a:pPr lvl="0" algn="ctr" rtl="0">
              <a:spcBef>
                <a:spcPts val="0"/>
              </a:spcBef>
              <a:buNone/>
            </a:pPr>
            <a:r>
              <a:rPr lang="en" sz="3600" dirty="0"/>
              <a:t>✏️</a:t>
            </a:r>
          </a:p>
        </p:txBody>
      </p:sp>
      <p:sp>
        <p:nvSpPr>
          <p:cNvPr id="71" name="Shape 71"/>
          <p:cNvSpPr txBox="1"/>
          <p:nvPr/>
        </p:nvSpPr>
        <p:spPr>
          <a:xfrm>
            <a:off x="25078500" y="10138675"/>
            <a:ext cx="5037900" cy="2081400"/>
          </a:xfrm>
          <a:prstGeom prst="rect">
            <a:avLst/>
          </a:prstGeom>
          <a:noFill/>
          <a:ln>
            <a:noFill/>
          </a:ln>
        </p:spPr>
        <p:txBody>
          <a:bodyPr lIns="150650" tIns="150650" rIns="150650" bIns="150650" anchor="t" anchorCtr="0">
            <a:noAutofit/>
          </a:bodyPr>
          <a:lstStyle/>
          <a:p>
            <a:pPr lvl="0" algn="ctr" rtl="0">
              <a:spcBef>
                <a:spcPts val="0"/>
              </a:spcBef>
              <a:buNone/>
            </a:pPr>
            <a:r>
              <a:rPr lang="en" sz="6000" dirty="0"/>
              <a:t>{ Publish }</a:t>
            </a:r>
          </a:p>
          <a:p>
            <a:pPr lvl="0" algn="ctr" rtl="0">
              <a:spcBef>
                <a:spcPts val="0"/>
              </a:spcBef>
              <a:buNone/>
            </a:pPr>
            <a:endParaRPr sz="1500"/>
          </a:p>
          <a:p>
            <a:pPr lvl="0" algn="ctr" rtl="0">
              <a:spcBef>
                <a:spcPts val="0"/>
              </a:spcBef>
              <a:buNone/>
            </a:pPr>
            <a:r>
              <a:rPr lang="en" sz="3600" dirty="0"/>
              <a:t>🖥</a:t>
            </a:r>
          </a:p>
        </p:txBody>
      </p:sp>
      <p:sp>
        <p:nvSpPr>
          <p:cNvPr id="72" name="Shape 72"/>
          <p:cNvSpPr/>
          <p:nvPr/>
        </p:nvSpPr>
        <p:spPr>
          <a:xfrm>
            <a:off x="17706275" y="15678325"/>
            <a:ext cx="5332200" cy="4550400"/>
          </a:xfrm>
          <a:prstGeom prst="rect">
            <a:avLst/>
          </a:prstGeom>
          <a:noFill/>
          <a:ln w="19050" cap="flat" cmpd="sng">
            <a:solidFill>
              <a:srgbClr val="666666"/>
            </a:solidFill>
            <a:prstDash val="solid"/>
            <a:round/>
            <a:headEnd type="none" w="med" len="med"/>
            <a:tailEnd type="none" w="med" len="med"/>
          </a:ln>
        </p:spPr>
        <p:txBody>
          <a:bodyPr lIns="91425" tIns="91425" rIns="91425" bIns="91425" anchor="t" anchorCtr="0">
            <a:noAutofit/>
          </a:bodyPr>
          <a:lstStyle/>
          <a:p>
            <a:pPr lvl="0">
              <a:spcBef>
                <a:spcPts val="0"/>
              </a:spcBef>
              <a:buNone/>
            </a:pPr>
            <a:endParaRPr sz="2400"/>
          </a:p>
          <a:p>
            <a:pPr lvl="0" indent="457200" rtl="0">
              <a:spcBef>
                <a:spcPts val="0"/>
              </a:spcBef>
              <a:buNone/>
            </a:pPr>
            <a:r>
              <a:rPr lang="en" sz="2400" dirty="0"/>
              <a:t>Project Dashboard</a:t>
            </a:r>
            <a:r>
              <a:rPr lang="en" sz="1800" dirty="0"/>
              <a:t> </a:t>
            </a:r>
          </a:p>
          <a:p>
            <a:pPr lvl="0" rtl="0">
              <a:spcBef>
                <a:spcPts val="0"/>
              </a:spcBef>
              <a:buNone/>
            </a:pPr>
            <a:endParaRPr sz="1800"/>
          </a:p>
          <a:p>
            <a:pPr marL="457200" lvl="0" indent="0" rtl="0">
              <a:spcBef>
                <a:spcPts val="0"/>
              </a:spcBef>
              <a:buNone/>
            </a:pPr>
            <a:r>
              <a:rPr lang="en" sz="2000" dirty="0"/>
              <a:t>✨ New objects to be approved:</a:t>
            </a:r>
          </a:p>
          <a:p>
            <a:pPr marL="914400" lvl="0" indent="-355600" rtl="0">
              <a:spcBef>
                <a:spcPts val="0"/>
              </a:spcBef>
              <a:buSzPct val="100000"/>
              <a:buChar char="-"/>
            </a:pPr>
            <a:r>
              <a:rPr lang="en" sz="2000" dirty="0"/>
              <a:t>Object 1 (link)</a:t>
            </a:r>
          </a:p>
          <a:p>
            <a:pPr marL="914400" lvl="0" indent="-355600" rtl="0">
              <a:spcBef>
                <a:spcPts val="0"/>
              </a:spcBef>
              <a:buSzPct val="100000"/>
              <a:buChar char="-"/>
            </a:pPr>
            <a:r>
              <a:rPr lang="en" sz="2000" dirty="0"/>
              <a:t>Object 2</a:t>
            </a:r>
            <a:r>
              <a:rPr lang="en" sz="2000" dirty="0">
                <a:solidFill>
                  <a:schemeClr val="dk1"/>
                </a:solidFill>
              </a:rPr>
              <a:t> (link)</a:t>
            </a:r>
          </a:p>
          <a:p>
            <a:pPr marL="457200" lvl="0" indent="0" rtl="0">
              <a:spcBef>
                <a:spcPts val="0"/>
              </a:spcBef>
              <a:buNone/>
            </a:pPr>
            <a:endParaRPr sz="1500"/>
          </a:p>
          <a:p>
            <a:pPr marL="457200" lvl="0" indent="0" rtl="0">
              <a:spcBef>
                <a:spcPts val="0"/>
              </a:spcBef>
              <a:buNone/>
            </a:pPr>
            <a:r>
              <a:rPr lang="en" sz="2000" dirty="0"/>
              <a:t>📝 Objects in process:</a:t>
            </a:r>
          </a:p>
          <a:p>
            <a:pPr marL="914400" lvl="0" indent="-355600" rtl="0">
              <a:spcBef>
                <a:spcPts val="0"/>
              </a:spcBef>
              <a:buSzPct val="100000"/>
              <a:buChar char="-"/>
            </a:pPr>
            <a:r>
              <a:rPr lang="en" sz="2000" dirty="0"/>
              <a:t>Object 3</a:t>
            </a:r>
            <a:r>
              <a:rPr lang="en" sz="2000" dirty="0">
                <a:solidFill>
                  <a:schemeClr val="dk1"/>
                </a:solidFill>
              </a:rPr>
              <a:t> (link)</a:t>
            </a:r>
          </a:p>
          <a:p>
            <a:pPr marL="914400" lvl="0" indent="-355600" rtl="0">
              <a:spcBef>
                <a:spcPts val="0"/>
              </a:spcBef>
              <a:buSzPct val="100000"/>
              <a:buChar char="-"/>
            </a:pPr>
            <a:r>
              <a:rPr lang="en" sz="2000" dirty="0"/>
              <a:t>Object 4</a:t>
            </a:r>
            <a:r>
              <a:rPr lang="en" sz="2000" dirty="0">
                <a:solidFill>
                  <a:schemeClr val="dk1"/>
                </a:solidFill>
              </a:rPr>
              <a:t> (link)</a:t>
            </a:r>
          </a:p>
          <a:p>
            <a:pPr marL="457200" lvl="0" indent="0" rtl="0">
              <a:spcBef>
                <a:spcPts val="0"/>
              </a:spcBef>
              <a:buNone/>
            </a:pPr>
            <a:endParaRPr sz="1500"/>
          </a:p>
          <a:p>
            <a:pPr marL="457200" lvl="0" indent="0" rtl="0">
              <a:spcBef>
                <a:spcPts val="0"/>
              </a:spcBef>
              <a:buNone/>
            </a:pPr>
            <a:r>
              <a:rPr lang="en" sz="2000" dirty="0"/>
              <a:t>✅ Tasks assigned to me:</a:t>
            </a:r>
          </a:p>
          <a:p>
            <a:pPr marL="914400" lvl="0" indent="-355600" rtl="0">
              <a:spcBef>
                <a:spcPts val="0"/>
              </a:spcBef>
              <a:buSzPct val="100000"/>
              <a:buChar char="-"/>
            </a:pPr>
            <a:r>
              <a:rPr lang="en" sz="2000" dirty="0"/>
              <a:t>Encode Object 3</a:t>
            </a:r>
            <a:r>
              <a:rPr lang="en" sz="2000" dirty="0">
                <a:solidFill>
                  <a:schemeClr val="dk1"/>
                </a:solidFill>
              </a:rPr>
              <a:t> (link)</a:t>
            </a:r>
          </a:p>
          <a:p>
            <a:pPr marL="914400" lvl="0" indent="-355600" rtl="0">
              <a:spcBef>
                <a:spcPts val="0"/>
              </a:spcBef>
              <a:buSzPct val="100000"/>
              <a:buChar char="-"/>
            </a:pPr>
            <a:r>
              <a:rPr lang="en" sz="2000" dirty="0"/>
              <a:t>Transcribe Object 5</a:t>
            </a:r>
            <a:r>
              <a:rPr lang="en" sz="2000" dirty="0">
                <a:solidFill>
                  <a:schemeClr val="dk1"/>
                </a:solidFill>
              </a:rPr>
              <a:t> (link)</a:t>
            </a:r>
          </a:p>
        </p:txBody>
      </p:sp>
      <p:sp>
        <p:nvSpPr>
          <p:cNvPr id="73" name="Shape 73"/>
          <p:cNvSpPr txBox="1"/>
          <p:nvPr/>
        </p:nvSpPr>
        <p:spPr>
          <a:xfrm>
            <a:off x="21072900" y="15735700"/>
            <a:ext cx="2118000" cy="10929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000000"/>
                </a:solidFill>
              </a:rPr>
              <a:t>👤 My Name</a:t>
            </a:r>
          </a:p>
          <a:p>
            <a:pPr lvl="0" rtl="0">
              <a:spcBef>
                <a:spcPts val="0"/>
              </a:spcBef>
              <a:buNone/>
            </a:pPr>
            <a:r>
              <a:rPr lang="en" dirty="0">
                <a:solidFill>
                  <a:srgbClr val="000000"/>
                </a:solidFill>
              </a:rPr>
              <a:t>   ⚙ Manage Project</a:t>
            </a:r>
          </a:p>
        </p:txBody>
      </p:sp>
      <p:sp>
        <p:nvSpPr>
          <p:cNvPr id="74" name="Shape 74"/>
          <p:cNvSpPr/>
          <p:nvPr/>
        </p:nvSpPr>
        <p:spPr>
          <a:xfrm>
            <a:off x="24120300" y="5414075"/>
            <a:ext cx="6046800" cy="3398100"/>
          </a:xfrm>
          <a:prstGeom prst="rect">
            <a:avLst/>
          </a:prstGeom>
          <a:noFill/>
          <a:ln w="19050" cap="flat" cmpd="sng">
            <a:solidFill>
              <a:srgbClr val="666666"/>
            </a:solidFill>
            <a:prstDash val="solid"/>
            <a:round/>
            <a:headEnd type="none" w="med" len="med"/>
            <a:tailEnd type="none" w="med" len="med"/>
          </a:ln>
        </p:spPr>
        <p:txBody>
          <a:bodyPr lIns="91425" tIns="91425" rIns="91425" bIns="91425" anchor="t" anchorCtr="0">
            <a:noAutofit/>
          </a:bodyPr>
          <a:lstStyle/>
          <a:p>
            <a:pPr lvl="0">
              <a:spcBef>
                <a:spcPts val="0"/>
              </a:spcBef>
              <a:buNone/>
            </a:pPr>
            <a:endParaRPr sz="600"/>
          </a:p>
          <a:p>
            <a:pPr lvl="0" indent="457200" rtl="0">
              <a:spcBef>
                <a:spcPts val="0"/>
              </a:spcBef>
              <a:buNone/>
            </a:pPr>
            <a:r>
              <a:rPr lang="en" sz="2400" dirty="0"/>
              <a:t>Transcribe “Object 5” </a:t>
            </a:r>
          </a:p>
          <a:p>
            <a:pPr lvl="0" rtl="0">
              <a:spcBef>
                <a:spcPts val="0"/>
              </a:spcBef>
              <a:buNone/>
            </a:pPr>
            <a:endParaRPr sz="2000"/>
          </a:p>
          <a:p>
            <a:pPr lvl="0" rtl="0">
              <a:spcBef>
                <a:spcPts val="0"/>
              </a:spcBef>
              <a:buNone/>
            </a:pPr>
            <a:endParaRPr sz="1800"/>
          </a:p>
          <a:p>
            <a:pPr lvl="0" rtl="0">
              <a:spcBef>
                <a:spcPts val="0"/>
              </a:spcBef>
              <a:buNone/>
            </a:pPr>
            <a:endParaRPr sz="1800"/>
          </a:p>
          <a:p>
            <a:pPr lvl="0" rtl="0">
              <a:spcBef>
                <a:spcPts val="0"/>
              </a:spcBef>
              <a:buNone/>
            </a:pPr>
            <a:endParaRPr sz="1800"/>
          </a:p>
          <a:p>
            <a:pPr lvl="0" rtl="0">
              <a:spcBef>
                <a:spcPts val="0"/>
              </a:spcBef>
              <a:buNone/>
            </a:pPr>
            <a:endParaRPr sz="1800"/>
          </a:p>
          <a:p>
            <a:pPr lvl="0" rtl="0">
              <a:spcBef>
                <a:spcPts val="0"/>
              </a:spcBef>
              <a:buNone/>
            </a:pPr>
            <a:endParaRPr sz="1800"/>
          </a:p>
          <a:p>
            <a:pPr lvl="0" rtl="0">
              <a:spcBef>
                <a:spcPts val="0"/>
              </a:spcBef>
              <a:buNone/>
            </a:pPr>
            <a:endParaRPr sz="1800"/>
          </a:p>
          <a:p>
            <a:pPr lvl="0">
              <a:spcBef>
                <a:spcPts val="0"/>
              </a:spcBef>
              <a:buNone/>
            </a:pPr>
            <a:endParaRPr sz="1800"/>
          </a:p>
          <a:p>
            <a:pPr lvl="0">
              <a:spcBef>
                <a:spcPts val="0"/>
              </a:spcBef>
              <a:buNone/>
            </a:pPr>
            <a:endParaRPr sz="600"/>
          </a:p>
          <a:p>
            <a:pPr lvl="0">
              <a:spcBef>
                <a:spcPts val="0"/>
              </a:spcBef>
              <a:buNone/>
            </a:pPr>
            <a:endParaRPr sz="600"/>
          </a:p>
          <a:p>
            <a:pPr lvl="0" rtl="0">
              <a:spcBef>
                <a:spcPts val="0"/>
              </a:spcBef>
              <a:buNone/>
            </a:pPr>
            <a:r>
              <a:rPr lang="en" sz="1800" dirty="0"/>
              <a:t>Mark complete ☐</a:t>
            </a:r>
          </a:p>
          <a:p>
            <a:pPr lvl="0" rtl="0">
              <a:spcBef>
                <a:spcPts val="0"/>
              </a:spcBef>
              <a:buNone/>
            </a:pPr>
            <a:endParaRPr sz="1800"/>
          </a:p>
          <a:p>
            <a:pPr lvl="0" rtl="0">
              <a:spcBef>
                <a:spcPts val="0"/>
              </a:spcBef>
              <a:buNone/>
            </a:pPr>
            <a:endParaRPr sz="1800"/>
          </a:p>
          <a:p>
            <a:pPr lvl="0" rtl="0">
              <a:spcBef>
                <a:spcPts val="0"/>
              </a:spcBef>
              <a:buNone/>
            </a:pPr>
            <a:endParaRPr sz="1800"/>
          </a:p>
        </p:txBody>
      </p:sp>
      <p:sp>
        <p:nvSpPr>
          <p:cNvPr id="75" name="Shape 75"/>
          <p:cNvSpPr txBox="1"/>
          <p:nvPr/>
        </p:nvSpPr>
        <p:spPr>
          <a:xfrm>
            <a:off x="24518700" y="6359450"/>
            <a:ext cx="2522100" cy="1255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Cha 'n </a:t>
            </a:r>
            <a:r>
              <a:rPr lang="en" dirty="0"/>
              <a:t>eil</a:t>
            </a:r>
            <a:r>
              <a:rPr lang="en" dirty="0"/>
              <a:t> ach </a:t>
            </a:r>
            <a:r>
              <a:rPr lang="en" dirty="0"/>
              <a:t>duin</a:t>
            </a:r>
            <a:r>
              <a:rPr lang="en" dirty="0"/>
              <a:t>' </a:t>
            </a:r>
            <a:r>
              <a:rPr lang="en" dirty="0"/>
              <a:t>ainneamh</a:t>
            </a:r>
            <a:r>
              <a:rPr lang="en" dirty="0"/>
              <a:t> am </a:t>
            </a:r>
            <a:r>
              <a:rPr lang="en" dirty="0"/>
              <a:t>measg</a:t>
            </a:r>
            <a:r>
              <a:rPr lang="en" dirty="0"/>
              <a:t> nan </a:t>
            </a:r>
            <a:r>
              <a:rPr lang="en" dirty="0"/>
              <a:t>Gàidheal</a:t>
            </a:r>
            <a:r>
              <a:rPr lang="en" dirty="0"/>
              <a:t> </a:t>
            </a:r>
            <a:r>
              <a:rPr lang="en" dirty="0"/>
              <a:t>nach</a:t>
            </a:r>
            <a:r>
              <a:rPr lang="en" dirty="0"/>
              <a:t> </a:t>
            </a:r>
            <a:r>
              <a:rPr lang="en" dirty="0"/>
              <a:t>cuala</a:t>
            </a:r>
            <a:r>
              <a:rPr lang="en" dirty="0"/>
              <a:t> </a:t>
            </a:r>
            <a:r>
              <a:rPr lang="en" dirty="0"/>
              <a:t>bheag</a:t>
            </a:r>
            <a:r>
              <a:rPr lang="en" dirty="0"/>
              <a:t> no </a:t>
            </a:r>
            <a:r>
              <a:rPr lang="en" dirty="0"/>
              <a:t>mhór</a:t>
            </a:r>
            <a:r>
              <a:rPr lang="en" dirty="0"/>
              <a:t> mu </a:t>
            </a:r>
            <a:r>
              <a:rPr lang="en" dirty="0"/>
              <a:t>Choinneach</a:t>
            </a:r>
            <a:r>
              <a:rPr lang="en" dirty="0"/>
              <a:t> </a:t>
            </a:r>
            <a:r>
              <a:rPr lang="en" dirty="0"/>
              <a:t>Odhar</a:t>
            </a:r>
            <a:r>
              <a:rPr lang="en" dirty="0"/>
              <a:t>, ach </a:t>
            </a:r>
          </a:p>
        </p:txBody>
      </p:sp>
      <p:sp>
        <p:nvSpPr>
          <p:cNvPr id="76" name="Shape 76"/>
          <p:cNvSpPr txBox="1"/>
          <p:nvPr/>
        </p:nvSpPr>
        <p:spPr>
          <a:xfrm>
            <a:off x="28640500" y="5528062"/>
            <a:ext cx="1650900" cy="693600"/>
          </a:xfrm>
          <a:prstGeom prst="rect">
            <a:avLst/>
          </a:prstGeom>
          <a:noFill/>
          <a:ln>
            <a:noFill/>
          </a:ln>
        </p:spPr>
        <p:txBody>
          <a:bodyPr lIns="91425" tIns="91425" rIns="91425" bIns="91425" anchor="t" anchorCtr="0">
            <a:noAutofit/>
          </a:bodyPr>
          <a:lstStyle/>
          <a:p>
            <a:pPr lvl="0" rtl="0">
              <a:spcBef>
                <a:spcPts val="0"/>
              </a:spcBef>
              <a:buNone/>
            </a:pPr>
            <a:r>
              <a:rPr lang="en" sz="1800" dirty="0">
                <a:solidFill>
                  <a:srgbClr val="000000"/>
                </a:solidFill>
              </a:rPr>
              <a:t>👤 My Name</a:t>
            </a:r>
          </a:p>
        </p:txBody>
      </p:sp>
      <p:sp>
        <p:nvSpPr>
          <p:cNvPr id="77" name="Shape 77"/>
          <p:cNvSpPr txBox="1"/>
          <p:nvPr/>
        </p:nvSpPr>
        <p:spPr>
          <a:xfrm>
            <a:off x="27165000" y="6359375"/>
            <a:ext cx="2522100" cy="12555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I only ever rarely ...</a:t>
            </a:r>
          </a:p>
          <a:p>
            <a:pPr lvl="0" rtl="0">
              <a:spcBef>
                <a:spcPts val="0"/>
              </a:spcBef>
              <a:buNone/>
            </a:pPr>
            <a:endParaRPr/>
          </a:p>
        </p:txBody>
      </p:sp>
      <p:sp>
        <p:nvSpPr>
          <p:cNvPr id="78" name="Shape 78"/>
          <p:cNvSpPr txBox="1"/>
          <p:nvPr/>
        </p:nvSpPr>
        <p:spPr>
          <a:xfrm>
            <a:off x="24270625" y="7763250"/>
            <a:ext cx="5744100" cy="5427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algn="l" rtl="0">
              <a:spcBef>
                <a:spcPts val="0"/>
              </a:spcBef>
              <a:buNone/>
            </a:pPr>
            <a:r>
              <a:rPr lang="en" sz="1800" u="sng" dirty="0">
                <a:solidFill>
                  <a:srgbClr val="000000"/>
                </a:solidFill>
              </a:rPr>
              <a:t>Transcription notes</a:t>
            </a:r>
            <a:r>
              <a:rPr lang="en" sz="1800" dirty="0">
                <a:solidFill>
                  <a:srgbClr val="000000"/>
                </a:solidFill>
              </a:rPr>
              <a:t>: </a:t>
            </a:r>
            <a:r>
              <a:rPr lang="en" sz="1800" dirty="0"/>
              <a:t>T</a:t>
            </a:r>
            <a:r>
              <a:rPr lang="en" sz="1800" dirty="0">
                <a:solidFill>
                  <a:srgbClr val="000000"/>
                </a:solidFill>
              </a:rPr>
              <a:t>ranslated from Gaelic</a:t>
            </a:r>
            <a:r>
              <a:rPr lang="en" sz="1800" dirty="0"/>
              <a:t> (</a:t>
            </a:r>
            <a:r>
              <a:rPr lang="en" sz="1800" dirty="0">
                <a:solidFill>
                  <a:srgbClr val="000000"/>
                </a:solidFill>
              </a:rPr>
              <a:t>Scottish).</a:t>
            </a:r>
          </a:p>
        </p:txBody>
      </p:sp>
      <p:sp>
        <p:nvSpPr>
          <p:cNvPr id="79" name="Shape 79"/>
          <p:cNvSpPr txBox="1"/>
          <p:nvPr/>
        </p:nvSpPr>
        <p:spPr>
          <a:xfrm>
            <a:off x="24518700" y="6072025"/>
            <a:ext cx="2522100" cy="290700"/>
          </a:xfrm>
          <a:prstGeom prst="rect">
            <a:avLst/>
          </a:prstGeom>
          <a:noFill/>
          <a:ln>
            <a:noFill/>
          </a:ln>
        </p:spPr>
        <p:txBody>
          <a:bodyPr lIns="91425" tIns="91425" rIns="91425" bIns="91425" anchor="ctr" anchorCtr="0">
            <a:noAutofit/>
          </a:bodyPr>
          <a:lstStyle/>
          <a:p>
            <a:pPr lvl="0" algn="ctr" rtl="0">
              <a:spcBef>
                <a:spcPts val="0"/>
              </a:spcBef>
              <a:buNone/>
            </a:pPr>
            <a:r>
              <a:rPr lang="en" sz="2000" b="1" dirty="0">
                <a:solidFill>
                  <a:srgbClr val="000000"/>
                </a:solidFill>
              </a:rPr>
              <a:t>Text Pane</a:t>
            </a:r>
          </a:p>
        </p:txBody>
      </p:sp>
      <p:sp>
        <p:nvSpPr>
          <p:cNvPr id="80" name="Shape 80"/>
          <p:cNvSpPr txBox="1"/>
          <p:nvPr/>
        </p:nvSpPr>
        <p:spPr>
          <a:xfrm>
            <a:off x="27164925" y="6068675"/>
            <a:ext cx="2522100" cy="290700"/>
          </a:xfrm>
          <a:prstGeom prst="rect">
            <a:avLst/>
          </a:prstGeom>
          <a:noFill/>
          <a:ln>
            <a:noFill/>
          </a:ln>
        </p:spPr>
        <p:txBody>
          <a:bodyPr lIns="91425" tIns="91425" rIns="91425" bIns="91425" anchor="ctr" anchorCtr="0">
            <a:noAutofit/>
          </a:bodyPr>
          <a:lstStyle/>
          <a:p>
            <a:pPr lvl="0" algn="ctr" rtl="0">
              <a:spcBef>
                <a:spcPts val="0"/>
              </a:spcBef>
              <a:buNone/>
            </a:pPr>
            <a:r>
              <a:rPr lang="en" sz="2000" b="1" dirty="0">
                <a:solidFill>
                  <a:srgbClr val="000000"/>
                </a:solidFill>
              </a:rPr>
              <a:t>Transcription Pane</a:t>
            </a:r>
          </a:p>
        </p:txBody>
      </p:sp>
      <p:sp>
        <p:nvSpPr>
          <p:cNvPr id="81" name="Shape 81"/>
          <p:cNvSpPr txBox="1"/>
          <p:nvPr/>
        </p:nvSpPr>
        <p:spPr>
          <a:xfrm>
            <a:off x="11031600" y="12069200"/>
            <a:ext cx="5037900" cy="2884500"/>
          </a:xfrm>
          <a:prstGeom prst="rect">
            <a:avLst/>
          </a:prstGeom>
          <a:noFill/>
          <a:ln>
            <a:noFill/>
          </a:ln>
        </p:spPr>
        <p:txBody>
          <a:bodyPr lIns="150650" tIns="150650" rIns="150650" bIns="150650" anchor="t" anchorCtr="0">
            <a:noAutofit/>
          </a:bodyPr>
          <a:lstStyle/>
          <a:p>
            <a:pPr marL="457200" lvl="0" indent="-381000" rtl="0">
              <a:spcBef>
                <a:spcPts val="0"/>
              </a:spcBef>
              <a:buClr>
                <a:schemeClr val="dk1"/>
              </a:buClr>
              <a:buSzPct val="100000"/>
              <a:buChar char="●"/>
            </a:pPr>
            <a:r>
              <a:rPr lang="en" sz="2400" dirty="0">
                <a:solidFill>
                  <a:schemeClr val="dk1"/>
                </a:solidFill>
              </a:rPr>
              <a:t>Configure projects</a:t>
            </a:r>
          </a:p>
          <a:p>
            <a:pPr marL="457200" lvl="0" indent="-381000" rtl="0">
              <a:spcBef>
                <a:spcPts val="0"/>
              </a:spcBef>
              <a:buClr>
                <a:schemeClr val="dk1"/>
              </a:buClr>
              <a:buSzPct val="100000"/>
              <a:buChar char="●"/>
            </a:pPr>
            <a:r>
              <a:rPr lang="en" sz="2400" dirty="0">
                <a:solidFill>
                  <a:schemeClr val="dk1"/>
                </a:solidFill>
              </a:rPr>
              <a:t>Manage accounts</a:t>
            </a:r>
          </a:p>
          <a:p>
            <a:pPr marL="457200" lvl="0" indent="-381000" rtl="0">
              <a:spcBef>
                <a:spcPts val="0"/>
              </a:spcBef>
              <a:buClr>
                <a:schemeClr val="dk1"/>
              </a:buClr>
              <a:buSzPct val="100000"/>
              <a:buChar char="●"/>
            </a:pPr>
            <a:r>
              <a:rPr lang="en" sz="2400" dirty="0">
                <a:solidFill>
                  <a:schemeClr val="dk1"/>
                </a:solidFill>
              </a:rPr>
              <a:t>Create templates</a:t>
            </a:r>
          </a:p>
          <a:p>
            <a:pPr marL="457200" lvl="0" indent="-381000" rtl="0">
              <a:spcBef>
                <a:spcPts val="0"/>
              </a:spcBef>
              <a:buClr>
                <a:schemeClr val="dk1"/>
              </a:buClr>
              <a:buSzPct val="100000"/>
              <a:buChar char="●"/>
            </a:pPr>
            <a:r>
              <a:rPr lang="en" sz="2400" dirty="0">
                <a:solidFill>
                  <a:schemeClr val="dk1"/>
                </a:solidFill>
              </a:rPr>
              <a:t>Design workflows</a:t>
            </a:r>
          </a:p>
        </p:txBody>
      </p:sp>
      <p:sp>
        <p:nvSpPr>
          <p:cNvPr id="82" name="Shape 82"/>
          <p:cNvSpPr txBox="1"/>
          <p:nvPr/>
        </p:nvSpPr>
        <p:spPr>
          <a:xfrm>
            <a:off x="15231300" y="12069200"/>
            <a:ext cx="6046800" cy="2884500"/>
          </a:xfrm>
          <a:prstGeom prst="rect">
            <a:avLst/>
          </a:prstGeom>
          <a:noFill/>
          <a:ln>
            <a:noFill/>
          </a:ln>
        </p:spPr>
        <p:txBody>
          <a:bodyPr lIns="150650" tIns="150650" rIns="150650" bIns="150650" anchor="t" anchorCtr="0">
            <a:noAutofit/>
          </a:bodyPr>
          <a:lstStyle/>
          <a:p>
            <a:pPr marL="914400" lvl="0" indent="-381000" rtl="0">
              <a:spcBef>
                <a:spcPts val="0"/>
              </a:spcBef>
              <a:buClr>
                <a:schemeClr val="dk1"/>
              </a:buClr>
              <a:buSzPct val="100000"/>
              <a:buChar char="●"/>
            </a:pPr>
            <a:r>
              <a:rPr lang="en" sz="2400" dirty="0">
                <a:solidFill>
                  <a:schemeClr val="dk1"/>
                </a:solidFill>
              </a:rPr>
              <a:t>Submit files: PDF, TIFF, JPG, XML, XSLT, plain text, audio, video</a:t>
            </a:r>
          </a:p>
          <a:p>
            <a:pPr marL="914400" lvl="0" indent="-381000" rtl="0">
              <a:spcBef>
                <a:spcPts val="0"/>
              </a:spcBef>
              <a:buClr>
                <a:schemeClr val="dk1"/>
              </a:buClr>
              <a:buSzPct val="100000"/>
              <a:buChar char="●"/>
            </a:pPr>
            <a:r>
              <a:rPr lang="en" sz="2400" dirty="0">
                <a:solidFill>
                  <a:schemeClr val="dk1"/>
                </a:solidFill>
              </a:rPr>
              <a:t>Approve deposit</a:t>
            </a:r>
          </a:p>
          <a:p>
            <a:pPr marL="914400" lvl="0" indent="-381000" rtl="0">
              <a:spcBef>
                <a:spcPts val="0"/>
              </a:spcBef>
              <a:buClr>
                <a:schemeClr val="dk1"/>
              </a:buClr>
              <a:buSzPct val="100000"/>
              <a:buChar char="●"/>
            </a:pPr>
            <a:r>
              <a:rPr lang="en" sz="2400" dirty="0">
                <a:solidFill>
                  <a:schemeClr val="dk1"/>
                </a:solidFill>
              </a:rPr>
              <a:t>Process approved files: Split, sequence, OCR, TEI</a:t>
            </a:r>
          </a:p>
        </p:txBody>
      </p:sp>
      <p:sp>
        <p:nvSpPr>
          <p:cNvPr id="83" name="Shape 83"/>
          <p:cNvSpPr txBox="1"/>
          <p:nvPr/>
        </p:nvSpPr>
        <p:spPr>
          <a:xfrm>
            <a:off x="21309600" y="12077825"/>
            <a:ext cx="5037900" cy="2884500"/>
          </a:xfrm>
          <a:prstGeom prst="rect">
            <a:avLst/>
          </a:prstGeom>
          <a:noFill/>
          <a:ln>
            <a:noFill/>
          </a:ln>
        </p:spPr>
        <p:txBody>
          <a:bodyPr lIns="150650" tIns="150650" rIns="150650" bIns="150650" anchor="t" anchorCtr="0">
            <a:noAutofit/>
          </a:bodyPr>
          <a:lstStyle/>
          <a:p>
            <a:pPr marL="914400" lvl="0" indent="-381000" rtl="0">
              <a:spcBef>
                <a:spcPts val="0"/>
              </a:spcBef>
              <a:buClr>
                <a:schemeClr val="dk1"/>
              </a:buClr>
              <a:buSzPct val="100000"/>
              <a:buChar char="●"/>
            </a:pPr>
            <a:r>
              <a:rPr lang="en" sz="2400" dirty="0">
                <a:solidFill>
                  <a:schemeClr val="dk1"/>
                </a:solidFill>
              </a:rPr>
              <a:t>Annotate</a:t>
            </a:r>
          </a:p>
          <a:p>
            <a:pPr marL="914400" lvl="0" indent="-381000" rtl="0">
              <a:spcBef>
                <a:spcPts val="0"/>
              </a:spcBef>
              <a:buClr>
                <a:schemeClr val="dk1"/>
              </a:buClr>
              <a:buSzPct val="100000"/>
              <a:buChar char="●"/>
            </a:pPr>
            <a:r>
              <a:rPr lang="en" sz="2400" dirty="0">
                <a:solidFill>
                  <a:schemeClr val="dk1"/>
                </a:solidFill>
              </a:rPr>
              <a:t>Catalog</a:t>
            </a:r>
          </a:p>
          <a:p>
            <a:pPr marL="914400" lvl="0" indent="-381000" rtl="0">
              <a:spcBef>
                <a:spcPts val="0"/>
              </a:spcBef>
              <a:buClr>
                <a:schemeClr val="dk1"/>
              </a:buClr>
              <a:buSzPct val="100000"/>
              <a:buChar char="●"/>
            </a:pPr>
            <a:r>
              <a:rPr lang="en" sz="2400" dirty="0">
                <a:solidFill>
                  <a:schemeClr val="dk1"/>
                </a:solidFill>
              </a:rPr>
              <a:t>Encode</a:t>
            </a:r>
          </a:p>
          <a:p>
            <a:pPr marL="914400" lvl="0" indent="-381000" rtl="0">
              <a:spcBef>
                <a:spcPts val="0"/>
              </a:spcBef>
              <a:buClr>
                <a:schemeClr val="dk1"/>
              </a:buClr>
              <a:buSzPct val="100000"/>
              <a:buChar char="●"/>
            </a:pPr>
            <a:r>
              <a:rPr lang="en" sz="2400" dirty="0">
                <a:solidFill>
                  <a:schemeClr val="dk1"/>
                </a:solidFill>
              </a:rPr>
              <a:t>Proofread</a:t>
            </a:r>
          </a:p>
          <a:p>
            <a:pPr marL="914400" lvl="0" indent="-381000" rtl="0">
              <a:spcBef>
                <a:spcPts val="0"/>
              </a:spcBef>
              <a:buClr>
                <a:schemeClr val="dk1"/>
              </a:buClr>
              <a:buSzPct val="100000"/>
              <a:buChar char="●"/>
            </a:pPr>
            <a:r>
              <a:rPr lang="en" sz="2400" dirty="0">
                <a:solidFill>
                  <a:schemeClr val="dk1"/>
                </a:solidFill>
              </a:rPr>
              <a:t>Transcribe</a:t>
            </a:r>
          </a:p>
          <a:p>
            <a:pPr marL="914400" lvl="0" indent="-381000" rtl="0">
              <a:spcBef>
                <a:spcPts val="0"/>
              </a:spcBef>
              <a:buClr>
                <a:schemeClr val="dk1"/>
              </a:buClr>
              <a:buSzPct val="100000"/>
              <a:buChar char="●"/>
            </a:pPr>
            <a:r>
              <a:rPr lang="en" sz="2400" dirty="0">
                <a:solidFill>
                  <a:schemeClr val="dk1"/>
                </a:solidFill>
              </a:rPr>
              <a:t>Translate</a:t>
            </a:r>
          </a:p>
          <a:p>
            <a:pPr lvl="0" algn="ctr" rtl="0">
              <a:spcBef>
                <a:spcPts val="0"/>
              </a:spcBef>
              <a:buNone/>
            </a:pPr>
            <a:endParaRPr sz="3600"/>
          </a:p>
        </p:txBody>
      </p:sp>
      <p:sp>
        <p:nvSpPr>
          <p:cNvPr id="84" name="Shape 84"/>
          <p:cNvSpPr txBox="1"/>
          <p:nvPr/>
        </p:nvSpPr>
        <p:spPr>
          <a:xfrm>
            <a:off x="25187100" y="12077825"/>
            <a:ext cx="5037900" cy="2884500"/>
          </a:xfrm>
          <a:prstGeom prst="rect">
            <a:avLst/>
          </a:prstGeom>
          <a:noFill/>
          <a:ln>
            <a:noFill/>
          </a:ln>
        </p:spPr>
        <p:txBody>
          <a:bodyPr lIns="150650" tIns="150650" rIns="150650" bIns="150650" anchor="t" anchorCtr="0">
            <a:noAutofit/>
          </a:bodyPr>
          <a:lstStyle/>
          <a:p>
            <a:pPr marL="457200" lvl="0" indent="-381000" rtl="0">
              <a:spcBef>
                <a:spcPts val="0"/>
              </a:spcBef>
              <a:buClr>
                <a:schemeClr val="dk1"/>
              </a:buClr>
              <a:buSzPct val="100000"/>
              <a:buChar char="●"/>
            </a:pPr>
            <a:r>
              <a:rPr lang="en" sz="2400" dirty="0">
                <a:solidFill>
                  <a:schemeClr val="dk1"/>
                </a:solidFill>
              </a:rPr>
              <a:t>Expose materials via API</a:t>
            </a:r>
          </a:p>
          <a:p>
            <a:pPr marL="457200" lvl="0" indent="-381000" rtl="0">
              <a:spcBef>
                <a:spcPts val="0"/>
              </a:spcBef>
              <a:buClr>
                <a:schemeClr val="dk1"/>
              </a:buClr>
              <a:buSzPct val="100000"/>
              <a:buChar char="●"/>
            </a:pPr>
            <a:r>
              <a:rPr lang="en" sz="2400" dirty="0">
                <a:solidFill>
                  <a:schemeClr val="dk1"/>
                </a:solidFill>
              </a:rPr>
              <a:t>Design user experience</a:t>
            </a:r>
          </a:p>
          <a:p>
            <a:pPr marL="457200" lvl="0" indent="-381000" rtl="0">
              <a:spcBef>
                <a:spcPts val="0"/>
              </a:spcBef>
              <a:buClr>
                <a:schemeClr val="dk1"/>
              </a:buClr>
              <a:buSzPct val="100000"/>
              <a:buChar char="●"/>
            </a:pPr>
            <a:r>
              <a:rPr lang="en" sz="2400" dirty="0">
                <a:solidFill>
                  <a:schemeClr val="dk1"/>
                </a:solidFill>
              </a:rPr>
              <a:t>Build custom website</a:t>
            </a:r>
          </a:p>
        </p:txBody>
      </p:sp>
      <p:sp>
        <p:nvSpPr>
          <p:cNvPr id="85" name="Shape 85"/>
          <p:cNvSpPr txBox="1"/>
          <p:nvPr/>
        </p:nvSpPr>
        <p:spPr>
          <a:xfrm>
            <a:off x="25338100" y="13541050"/>
            <a:ext cx="5332200" cy="1500900"/>
          </a:xfrm>
          <a:prstGeom prst="rect">
            <a:avLst/>
          </a:prstGeom>
          <a:noFill/>
          <a:ln>
            <a:noFill/>
          </a:ln>
        </p:spPr>
        <p:txBody>
          <a:bodyPr lIns="91425" tIns="91425" rIns="91425" bIns="91425" anchor="t" anchorCtr="0">
            <a:noAutofit/>
          </a:bodyPr>
          <a:lstStyle/>
          <a:p>
            <a:pPr lvl="0">
              <a:spcBef>
                <a:spcPts val="0"/>
              </a:spcBef>
              <a:buNone/>
            </a:pPr>
            <a:r>
              <a:rPr lang="en" sz="2000" i="1" dirty="0"/>
              <a:t>This portion of Charon has already been implemented for our existing repository: </a:t>
            </a:r>
            <a:r>
              <a:rPr lang="en" sz="2000" b="1" i="1" dirty="0">
                <a:solidFill>
                  <a:schemeClr val="accent5"/>
                </a:solidFill>
              </a:rPr>
              <a:t>http://</a:t>
            </a:r>
            <a:r>
              <a:rPr lang="en" sz="2000" b="1" i="1" dirty="0">
                <a:solidFill>
                  <a:schemeClr val="accent5"/>
                </a:solidFill>
              </a:rPr>
              <a:t>dsg.neu.edu</a:t>
            </a:r>
            <a:r>
              <a:rPr lang="en" sz="2000" b="1" i="1" dirty="0">
                <a:solidFill>
                  <a:schemeClr val="accent5"/>
                </a:solidFill>
              </a:rPr>
              <a:t>/</a:t>
            </a:r>
            <a:r>
              <a:rPr lang="en" sz="2000" b="1" i="1" dirty="0">
                <a:solidFill>
                  <a:schemeClr val="accent5"/>
                </a:solidFill>
              </a:rPr>
              <a:t>ceres</a:t>
            </a:r>
            <a:r>
              <a:rPr lang="en" sz="2000" b="1" i="1" dirty="0">
                <a:solidFill>
                  <a:schemeClr val="accent5"/>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717</Words>
  <Application>Microsoft Macintosh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simple-light-2</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Sweeney, Sarah</cp:lastModifiedBy>
  <cp:revision>1</cp:revision>
  <cp:lastPrinted>2016-09-26T13:57:39Z</cp:lastPrinted>
  <dcterms:modified xsi:type="dcterms:W3CDTF">2016-09-26T13:58:41Z</dcterms:modified>
</cp:coreProperties>
</file>