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87" r:id="rId7"/>
    <p:sldId id="288" r:id="rId8"/>
    <p:sldId id="269" r:id="rId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1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9570A7-61B4-4947-9AB6-09C34E7B5431}" type="datetime1">
              <a:rPr lang="pt-BR" smtClean="0"/>
              <a:t>20/06/2020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2B3A3E-896F-4356-A365-91BFCAA42630}" type="datetime1">
              <a:rPr lang="pt-BR" noProof="0" smtClean="0"/>
              <a:t>20/06/2020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97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449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18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6" name="Forma livre: Forma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7" name="Triângulo Reto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8" name="Triângulo Reto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9" name="Triângulo Reto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</p:grpSp>
        <p:sp>
          <p:nvSpPr>
            <p:cNvPr id="9" name="Forma livre: Forma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11" name="Forma livre: Forma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4" name="Forma livre: Forma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ia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0" name="Espaço Reservado para Imagem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Imagem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Imagem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Imagem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Imagem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Tex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7" name="Espaço Reservado para Texto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8" name="Espaço Reservado para Texto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9" name="Espaço Reservado para Texto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0" name="Espaço Reservado para Texto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3 Seçõ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6" name="Espaço Reservado para Tex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pt-BR" noProof="0"/>
              <a:t>Inserir imagem</a:t>
            </a:r>
          </a:p>
        </p:txBody>
      </p:sp>
      <p:sp>
        <p:nvSpPr>
          <p:cNvPr id="36" name="Espaço Reservado para Texto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7" name="Espaço Reservado para Texto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x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6" name="Espaço Reservado para Tex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pt-BR" noProof="0"/>
              <a:t>Inserir imagem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spaço Reservado para Imagem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9" name="Forma livre: Forma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0" name="Forma livre: Forma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1" name="Forma livre: Forma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2" name="Forma livre: Forma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orma livre: Forma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6" name="Forma livre: Forma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0" name="Forma livre: Forma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1" name="Espaço Reservado para o Número do Slide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Triângulo Reto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8" name="Triângulo Reto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9" name="Triângulo Reto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/>
              <a:t>Obrigado</a:t>
            </a: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Triângulo Reto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o Número do Slide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 da Seção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</p:grp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 da Seção 01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pt-BR" noProof="0"/>
              <a:t>Editar estilos de texto Mestre</a:t>
            </a:r>
          </a:p>
        </p:txBody>
      </p:sp>
      <p:sp>
        <p:nvSpPr>
          <p:cNvPr id="35" name="Espaço Reservado para o Número do Slide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pt-BR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Citação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8" name="Espaço reservado para conteúdo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1" name="Espaço reservado para conteúdo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Forma livre: Forma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8" name="Forma livre: Forma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9" name="Forma livre: Forma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t-BR" noProof="0">
                <a:latin typeface="+mj-lt"/>
              </a:rPr>
              <a:t>Clique para editar o estilo de título Mestre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orma livre: Forma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4" name="Forma livre: Forma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tângulo: Canto Único Recortado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17" name="Retângulo: Canto Único Recortado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18" name="Forma livre: Forma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err="1"/>
              <a:t>TaskBerry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pt-BR" dirty="0"/>
              <a:t>Sistema de gerenciamento de tarefas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FAD78BF-FB11-4BB8-883B-3BAEB1A0E002}"/>
              </a:ext>
            </a:extLst>
          </p:cNvPr>
          <p:cNvSpPr txBox="1">
            <a:spLocks/>
          </p:cNvSpPr>
          <p:nvPr/>
        </p:nvSpPr>
        <p:spPr>
          <a:xfrm>
            <a:off x="6096000" y="5835973"/>
            <a:ext cx="7077456" cy="86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Sarah Júlia Campos de Freitas Lara</a:t>
            </a:r>
          </a:p>
          <a:p>
            <a:r>
              <a:rPr lang="pt-BR" dirty="0"/>
              <a:t>Junho de 2020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Problematização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Produções de softwares são complexas e uma falta de organização pode causar diversos problemas.</a:t>
            </a:r>
          </a:p>
          <a:p>
            <a:pPr rtl="0"/>
            <a:r>
              <a:rPr lang="pt-BR" dirty="0"/>
              <a:t>É necessário organizar os projetos em tarefas para que o controle do que está sendo feito seja mantido.</a:t>
            </a:r>
          </a:p>
          <a:p>
            <a:pPr rtl="0"/>
            <a:r>
              <a:rPr lang="pt-BR" dirty="0"/>
              <a:t>Soluções disponíveis no mercado tem muitas funcionalidades que normalmente não são utilizadas e deixa o usuário mais confuso.</a:t>
            </a:r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Proposta e Objetivos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É proposto um software que pode ser utilizado para gerenciar tarefas de forma simples e objetiva sem confundir o usuário com funcionalidades em excesso.</a:t>
            </a:r>
          </a:p>
          <a:p>
            <a:pPr rtl="0"/>
            <a:r>
              <a:rPr lang="pt-BR" dirty="0"/>
              <a:t>O objetivo é disponibilizar para uso público uma ferramenta prática e versátil para pessoas e organizações que desejam desenvolver projetos mas que não possuem verba para as aplicações difundidas no mercado ou que não necessitam de tantas funcionalidades na ferramenta.</a:t>
            </a:r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52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Produto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O software desenvolvido foi chamado de </a:t>
            </a:r>
            <a:r>
              <a:rPr lang="pt-BR" dirty="0" err="1"/>
              <a:t>TaskBerry</a:t>
            </a:r>
            <a:r>
              <a:rPr lang="pt-BR" dirty="0"/>
              <a:t>.</a:t>
            </a:r>
          </a:p>
          <a:p>
            <a:pPr rtl="0"/>
            <a:r>
              <a:rPr lang="pt-BR" dirty="0"/>
              <a:t>O foco do projeto de gerenciar tarefas foi alcançado com sucesso e o produto está em um nível que pode ser utilizado pelo comunidade.</a:t>
            </a:r>
          </a:p>
          <a:p>
            <a:pPr rtl="0"/>
            <a:r>
              <a:rPr lang="pt-BR" dirty="0"/>
              <a:t>Durante o desenvolvimento do projeto surgiram novas ideias para lapidação futura do projeto.</a:t>
            </a:r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07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Obrigada</a:t>
            </a: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372_TF66687569.potx  -  Recuperado" id="{1392B681-13AB-44F3-A748-E185430A569F}" vid="{5F4E28AB-31AB-45D2-B7CE-4ED41B42B53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azul moderna</Template>
  <TotalTime>0</TotalTime>
  <Words>195</Words>
  <Application>Microsoft Office PowerPoint</Application>
  <PresentationFormat>Widescreen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Trade Gothic LT Pro</vt:lpstr>
      <vt:lpstr>Trebuchet MS</vt:lpstr>
      <vt:lpstr>Tema do Office</vt:lpstr>
      <vt:lpstr>TaskBerry</vt:lpstr>
      <vt:lpstr>Problematização</vt:lpstr>
      <vt:lpstr>Proposta e Objetivos</vt:lpstr>
      <vt:lpstr>Produto</vt:lpstr>
      <vt:lpstr>Obrigada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2020-06-20T21:05:25Z</dcterms:created>
  <dcterms:modified xsi:type="dcterms:W3CDTF">2020-06-20T21:42:22Z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