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200100" y="10008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DevFactory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-134725" y="2758150"/>
            <a:ext cx="9197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TRABALHO INTERDISCIPLINAR DE SOFTWARE II </a:t>
            </a:r>
            <a:r>
              <a:rPr lang="en" sz="3000"/>
              <a:t> </a:t>
            </a:r>
            <a:br>
              <a:rPr lang="en" sz="3000"/>
            </a:br>
            <a:r>
              <a:rPr lang="en" sz="3000"/>
              <a:t>Engenharia de Software</a:t>
            </a:r>
            <a:endParaRPr sz="30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25" y="398400"/>
            <a:ext cx="1965450" cy="169575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604000" y="4379050"/>
            <a:ext cx="9197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 Horizonte  - 2020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600"/>
            </a:br>
            <a:endParaRPr sz="2600"/>
          </a:p>
        </p:txBody>
      </p:sp>
      <p:sp>
        <p:nvSpPr>
          <p:cNvPr id="76" name="Google Shape;76;p14"/>
          <p:cNvSpPr txBox="1"/>
          <p:nvPr/>
        </p:nvSpPr>
        <p:spPr>
          <a:xfrm>
            <a:off x="528775" y="4398425"/>
            <a:ext cx="3717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282150" y="11163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Professores:</a:t>
            </a:r>
            <a:br>
              <a:rPr lang="en" sz="2600">
                <a:solidFill>
                  <a:srgbClr val="000000"/>
                </a:solidFill>
              </a:rPr>
            </a:br>
            <a:br>
              <a:rPr lang="en" sz="2600">
                <a:solidFill>
                  <a:srgbClr val="000000"/>
                </a:solidFill>
              </a:rPr>
            </a:br>
            <a:r>
              <a:rPr lang="en" sz="2600">
                <a:solidFill>
                  <a:srgbClr val="000000"/>
                </a:solidFill>
              </a:rPr>
              <a:t>Joyce Christina de Paiva Carvalho</a:t>
            </a:r>
            <a:br>
              <a:rPr lang="en" sz="2600">
                <a:solidFill>
                  <a:srgbClr val="000000"/>
                </a:solidFill>
              </a:rPr>
            </a:br>
            <a:br>
              <a:rPr lang="en" sz="2600">
                <a:solidFill>
                  <a:srgbClr val="000000"/>
                </a:solidFill>
              </a:rPr>
            </a:br>
            <a:r>
              <a:rPr lang="en" sz="2600">
                <a:solidFill>
                  <a:srgbClr val="000000"/>
                </a:solidFill>
              </a:rPr>
              <a:t>Luiz Flávio Freitas Barbosa de Oliveira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160375" y="1232150"/>
            <a:ext cx="3248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-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Grupo:</a:t>
            </a:r>
            <a:br>
              <a:rPr lang="en" sz="2600">
                <a:latin typeface="Roboto"/>
                <a:ea typeface="Roboto"/>
                <a:cs typeface="Roboto"/>
                <a:sym typeface="Roboto"/>
              </a:rPr>
            </a:br>
            <a:br>
              <a:rPr lang="en" sz="2600">
                <a:latin typeface="Roboto"/>
                <a:ea typeface="Roboto"/>
                <a:cs typeface="Roboto"/>
                <a:sym typeface="Roboto"/>
              </a:rPr>
            </a:br>
            <a:r>
              <a:rPr lang="en" sz="2600">
                <a:latin typeface="Roboto"/>
                <a:ea typeface="Roboto"/>
                <a:cs typeface="Roboto"/>
                <a:sym typeface="Roboto"/>
              </a:rPr>
              <a:t>Eduardo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Sarah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Andrei</a:t>
            </a:r>
            <a:br>
              <a:rPr lang="en" sz="2600">
                <a:latin typeface="Roboto"/>
                <a:ea typeface="Roboto"/>
                <a:cs typeface="Roboto"/>
                <a:sym typeface="Roboto"/>
              </a:rPr>
            </a:br>
            <a:r>
              <a:rPr lang="en" sz="2600">
                <a:latin typeface="Roboto"/>
                <a:ea typeface="Roboto"/>
                <a:cs typeface="Roboto"/>
                <a:sym typeface="Roboto"/>
              </a:rPr>
              <a:t>	Victor Augusto</a:t>
            </a:r>
            <a:br>
              <a:rPr lang="en" sz="2600">
                <a:latin typeface="Roboto"/>
                <a:ea typeface="Roboto"/>
                <a:cs typeface="Roboto"/>
                <a:sym typeface="Roboto"/>
              </a:rPr>
            </a:br>
            <a:r>
              <a:rPr lang="en" sz="2600">
                <a:latin typeface="Roboto"/>
                <a:ea typeface="Roboto"/>
                <a:cs typeface="Roboto"/>
                <a:sym typeface="Roboto"/>
              </a:rPr>
              <a:t>	Breno Xavier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25" y="1876250"/>
            <a:ext cx="2707101" cy="1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Introdução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2140900"/>
            <a:ext cx="71271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Contextualização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2865750"/>
            <a:ext cx="66552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cap="smal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Objetiv</a:t>
            </a:r>
            <a:r>
              <a:rPr lang="en" sz="2400" cap="smal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br>
              <a:rPr b="1" lang="en" sz="2400" cap="smal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400" cap="small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cap="small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7" name="Google Shape;87;p15"/>
          <p:cNvSpPr txBox="1"/>
          <p:nvPr/>
        </p:nvSpPr>
        <p:spPr>
          <a:xfrm>
            <a:off x="587550" y="3537150"/>
            <a:ext cx="79689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cap="small"/>
              <a:t>Objetivo Geral </a:t>
            </a:r>
            <a:endParaRPr sz="1500" cap="small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cap="small"/>
              <a:t>Objetivo especifíco</a:t>
            </a:r>
            <a:endParaRPr sz="1500" cap="small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500" cap="small"/>
              <a:t>Motivos</a:t>
            </a:r>
            <a:br>
              <a:rPr lang="en" sz="1200" cap="small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144925" y="746375"/>
            <a:ext cx="4093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 startAt="2"/>
            </a:pPr>
            <a:r>
              <a:rPr lang="en"/>
              <a:t>Histórico sobre o tema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Modelo de Negócio Canvas - Plataforma da Sebrae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002725" y="629400"/>
            <a:ext cx="3985500" cy="3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“Cloud Computing” ou computação em nuvem foi utilizada pela primeira vez em 2005 por Eric Schmidt, presidente da Alphabet inc, denominada anteriormente de Google.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00" y="541975"/>
            <a:ext cx="8648201" cy="38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01025" y="90775"/>
            <a:ext cx="4510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Figura 2: Modelo de Negócio DevFactory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773700" y="2932825"/>
            <a:ext cx="7596600" cy="8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0340" lvl="0" marL="18034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 3.1 Stakeholders</a:t>
            </a:r>
            <a:endParaRPr sz="1600">
              <a:solidFill>
                <a:schemeClr val="lt2"/>
              </a:solidFill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1854475" y="1680825"/>
            <a:ext cx="55977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3. Participantes do Processo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Obrigado</a:t>
            </a:r>
            <a:r>
              <a:rPr lang="en" sz="3000"/>
              <a:t>!</a:t>
            </a:r>
            <a:endParaRPr sz="30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Puc Minas - Praça da Liberdade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Belo Horizonte - Minas Gerais- 2019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475" y="0"/>
            <a:ext cx="5850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293463" y="38050"/>
            <a:ext cx="4195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Figura 3: Belo Horizonte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322800" y="4799925"/>
            <a:ext cx="3717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Fonte: </a:t>
            </a:r>
            <a:r>
              <a:rPr lang="en" sz="1050">
                <a:solidFill>
                  <a:srgbClr val="FFFFFF"/>
                </a:solidFill>
              </a:rPr>
              <a:t>João Paulo Vale - PBH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