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2A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86" d="100"/>
          <a:sy n="86" d="100"/>
        </p:scale>
        <p:origin x="55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041688" y="1041400"/>
            <a:ext cx="6713755" cy="2387600"/>
          </a:xfrm>
        </p:spPr>
        <p:txBody>
          <a:bodyPr anchor="b">
            <a:normAutofit/>
          </a:bodyPr>
          <a:lstStyle>
            <a:lvl1pPr algn="ctr">
              <a:defRPr sz="6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5041688" y="3521075"/>
            <a:ext cx="6713755" cy="1655762"/>
          </a:xfrm>
        </p:spPr>
        <p:txBody>
          <a:bodyPr>
            <a:normAutofit/>
          </a:bodyPr>
          <a:lstStyle>
            <a:lvl1pPr marL="0" indent="0" algn="ctr">
              <a:buNone/>
              <a:defRPr sz="2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391478" y="6468894"/>
            <a:ext cx="2189922" cy="365125"/>
          </a:xfrm>
        </p:spPr>
        <p:txBody>
          <a:bodyPr/>
          <a:lstStyle/>
          <a:p>
            <a:fld id="{276D79ED-3FA7-4EF8-964B-EB8BCFAB02F8}" type="datetimeFigureOut">
              <a:rPr lang="en-US" smtClean="0"/>
              <a:t>10/2/2020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6D79ED-3FA7-4EF8-964B-EB8BCFAB02F8}" type="datetimeFigureOut">
              <a:rPr lang="en-US" smtClean="0"/>
              <a:t>10/2/2020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10/2/2020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76D79ED-3FA7-4EF8-964B-EB8BCFAB02F8}" type="datetimeFigureOut">
              <a:rPr lang="en-US" smtClean="0"/>
              <a:t>10/2/2020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10/2/2020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10/2/2020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10/2/2020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10/2/2020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10/2/2020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789611"/>
            <a:ext cx="10515600" cy="4387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468894"/>
            <a:ext cx="2743200" cy="365125"/>
          </a:xfrm>
          <a:prstGeom prst="rect">
            <a:avLst/>
          </a:prstGeom>
        </p:spPr>
        <p:txBody>
          <a:bodyPr vert="horz" lIns="91440" tIns="45720" rIns="91440" bIns="45720" rtlCol="0" anchor="ctr"/>
          <a:lstStyle>
            <a:lvl1pPr algn="l">
              <a:defRPr sz="1200">
                <a:solidFill>
                  <a:schemeClr val="tx1"/>
                </a:solidFill>
              </a:defRPr>
            </a:lvl1pPr>
          </a:lstStyle>
          <a:p>
            <a:fld id="{276D79ED-3FA7-4EF8-964B-EB8BCFAB02F8}" type="datetimeFigureOut">
              <a:rPr lang="en-US" smtClean="0"/>
              <a:pPr/>
              <a:t>10/2/2020</a:t>
            </a:fld>
            <a:endParaRPr lang="en-US"/>
          </a:p>
        </p:txBody>
      </p:sp>
      <p:sp>
        <p:nvSpPr>
          <p:cNvPr id="5" name="Footer Placeholder 4"/>
          <p:cNvSpPr>
            <a:spLocks noGrp="1"/>
          </p:cNvSpPr>
          <p:nvPr>
            <p:ph type="ftr" sz="quarter" idx="3"/>
          </p:nvPr>
        </p:nvSpPr>
        <p:spPr>
          <a:xfrm>
            <a:off x="4038600" y="6468894"/>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6" name="Slide Number Placeholder 5"/>
          <p:cNvSpPr>
            <a:spLocks noGrp="1"/>
          </p:cNvSpPr>
          <p:nvPr>
            <p:ph type="sldNum" sz="quarter" idx="4"/>
          </p:nvPr>
        </p:nvSpPr>
        <p:spPr>
          <a:xfrm>
            <a:off x="8610600" y="6468894"/>
            <a:ext cx="2743200" cy="365125"/>
          </a:xfrm>
          <a:prstGeom prst="rect">
            <a:avLst/>
          </a:prstGeom>
        </p:spPr>
        <p:txBody>
          <a:bodyPr vert="horz" lIns="91440" tIns="45720" rIns="91440" bIns="45720" rtlCol="0" anchor="ctr"/>
          <a:lstStyle>
            <a:lvl1pPr algn="r">
              <a:defRPr sz="1200">
                <a:solidFill>
                  <a:schemeClr val="tx1"/>
                </a:solidFill>
              </a:defRPr>
            </a:lvl1pPr>
          </a:lstStyle>
          <a:p>
            <a:fld id="{C6F12CB2-7F2C-47B9-AE70-22A94B49F233}" type="slidenum">
              <a:rPr lang="en-US" smtClean="0"/>
              <a:pPr/>
              <a:t>‹#›</a:t>
            </a:fld>
            <a:endParaRPr lang="en-US"/>
          </a:p>
        </p:txBody>
      </p:sp>
      <p:pic>
        <p:nvPicPr>
          <p:cNvPr id="7" name="Picture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8" name="TextBox 7"/>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Mental Health Analysis using Chatbot</a:t>
            </a:r>
          </a:p>
        </p:txBody>
      </p:sp>
      <p:sp>
        <p:nvSpPr>
          <p:cNvPr id="3" name="Subtitle 2"/>
          <p:cNvSpPr>
            <a:spLocks noGrp="1"/>
          </p:cNvSpPr>
          <p:nvPr>
            <p:ph type="subTitle" idx="1"/>
          </p:nvPr>
        </p:nvSpPr>
        <p:spPr>
          <a:xfrm>
            <a:off x="5041686" y="3809214"/>
            <a:ext cx="6713755" cy="2121069"/>
          </a:xfrm>
        </p:spPr>
        <p:txBody>
          <a:bodyPr>
            <a:normAutofit fontScale="92500" lnSpcReduction="20000"/>
          </a:bodyPr>
          <a:lstStyle/>
          <a:p>
            <a:r>
              <a:rPr lang="en-US" sz="2200" b="1" dirty="0"/>
              <a:t>-By</a:t>
            </a:r>
          </a:p>
          <a:p>
            <a:r>
              <a:rPr lang="en-US" sz="2200" b="1" dirty="0"/>
              <a:t> </a:t>
            </a:r>
          </a:p>
          <a:p>
            <a:r>
              <a:rPr lang="en-US" sz="2200" b="1" dirty="0"/>
              <a:t>Anjali Gaikwad</a:t>
            </a:r>
          </a:p>
          <a:p>
            <a:r>
              <a:rPr lang="en-US" sz="2200" b="1" dirty="0"/>
              <a:t>Rakshanda Thorat</a:t>
            </a:r>
          </a:p>
          <a:p>
            <a:r>
              <a:rPr lang="en-US" sz="2200" b="1" dirty="0"/>
              <a:t>Sarah Joshi</a:t>
            </a:r>
          </a:p>
          <a:p>
            <a:r>
              <a:rPr lang="en-US" sz="2200" b="1" dirty="0"/>
              <a:t>Shivani Ladkat</a:t>
            </a:r>
          </a:p>
        </p:txBody>
      </p:sp>
    </p:spTree>
    <p:extLst>
      <p:ext uri="{BB962C8B-B14F-4D97-AF65-F5344CB8AC3E}">
        <p14:creationId xmlns:p14="http://schemas.microsoft.com/office/powerpoint/2010/main" val="72092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a:xfrm>
            <a:off x="1788111" y="2346434"/>
            <a:ext cx="8385699" cy="3601605"/>
          </a:xfrm>
        </p:spPr>
        <p:txBody>
          <a:bodyPr/>
          <a:lstStyle/>
          <a:p>
            <a:r>
              <a:rPr lang="en-US" sz="3600" dirty="0"/>
              <a:t>Problem Statement</a:t>
            </a:r>
          </a:p>
          <a:p>
            <a:r>
              <a:rPr lang="en-US" sz="3600" dirty="0"/>
              <a:t>Objective</a:t>
            </a:r>
          </a:p>
          <a:p>
            <a:r>
              <a:rPr lang="en-US" sz="3600" dirty="0"/>
              <a:t>Key Features</a:t>
            </a:r>
          </a:p>
          <a:p>
            <a:pPr marL="0" indent="0">
              <a:buNone/>
            </a:pPr>
            <a:endParaRPr lang="en-US" dirty="0"/>
          </a:p>
        </p:txBody>
      </p:sp>
    </p:spTree>
    <p:extLst>
      <p:ext uri="{BB962C8B-B14F-4D97-AF65-F5344CB8AC3E}">
        <p14:creationId xmlns:p14="http://schemas.microsoft.com/office/powerpoint/2010/main" val="2059971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D4382-3760-4C2E-94D0-844E95CCFF18}"/>
              </a:ext>
            </a:extLst>
          </p:cNvPr>
          <p:cNvSpPr>
            <a:spLocks noGrp="1"/>
          </p:cNvSpPr>
          <p:nvPr>
            <p:ph type="title"/>
          </p:nvPr>
        </p:nvSpPr>
        <p:spPr>
          <a:xfrm>
            <a:off x="838200" y="365125"/>
            <a:ext cx="10515600" cy="1778293"/>
          </a:xfrm>
        </p:spPr>
        <p:txBody>
          <a:bodyPr>
            <a:normAutofit/>
          </a:bodyPr>
          <a:lstStyle/>
          <a:p>
            <a:r>
              <a:rPr lang="en-US" sz="2800" dirty="0"/>
              <a:t>A platform for analyzing mental health issues and suggesting possible solutions using AI based chatbot</a:t>
            </a:r>
            <a:endParaRPr lang="en-IN" sz="2800" dirty="0"/>
          </a:p>
        </p:txBody>
      </p:sp>
      <p:pic>
        <p:nvPicPr>
          <p:cNvPr id="1026" name="Picture 2">
            <a:extLst>
              <a:ext uri="{FF2B5EF4-FFF2-40B4-BE49-F238E27FC236}">
                <a16:creationId xmlns:a16="http://schemas.microsoft.com/office/drawing/2014/main" id="{F9B71793-CBB6-47DF-993F-B8A20828AB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7120" y="2381610"/>
            <a:ext cx="7308914" cy="4111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36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C1134-674B-41A4-B9B5-00CB9C9A5442}"/>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0D169361-688C-4E66-A44A-DFFD0842D525}"/>
              </a:ext>
            </a:extLst>
          </p:cNvPr>
          <p:cNvSpPr>
            <a:spLocks noGrp="1"/>
          </p:cNvSpPr>
          <p:nvPr>
            <p:ph idx="1"/>
          </p:nvPr>
        </p:nvSpPr>
        <p:spPr>
          <a:xfrm>
            <a:off x="432847" y="1690688"/>
            <a:ext cx="10515600" cy="4692357"/>
          </a:xfrm>
        </p:spPr>
        <p:txBody>
          <a:bodyPr/>
          <a:lstStyle/>
          <a:p>
            <a:r>
              <a:rPr lang="en-US" dirty="0"/>
              <a:t>People are facing many mental health issues nowadays especially in the current times of crisis such as loneliness, depression, anxiety, etc.</a:t>
            </a:r>
          </a:p>
          <a:p>
            <a:r>
              <a:rPr lang="en-US" dirty="0"/>
              <a:t>Our prime objective is to help people deal with these cases in a positive way and reduce self harm</a:t>
            </a:r>
          </a:p>
          <a:p>
            <a:r>
              <a:rPr lang="en-US" dirty="0"/>
              <a:t>People can talk about their issues openly and frankly without any inhibitions or hesitations</a:t>
            </a:r>
          </a:p>
          <a:p>
            <a:r>
              <a:rPr lang="en-US" dirty="0"/>
              <a:t>To help people introspect and be a better version of themselves</a:t>
            </a:r>
            <a:endParaRPr lang="en-IN" dirty="0"/>
          </a:p>
          <a:p>
            <a:endParaRPr lang="en-IN" dirty="0"/>
          </a:p>
          <a:p>
            <a:endParaRPr lang="en-IN" dirty="0"/>
          </a:p>
          <a:p>
            <a:endParaRPr lang="en-IN" dirty="0"/>
          </a:p>
        </p:txBody>
      </p:sp>
    </p:spTree>
    <p:extLst>
      <p:ext uri="{BB962C8B-B14F-4D97-AF65-F5344CB8AC3E}">
        <p14:creationId xmlns:p14="http://schemas.microsoft.com/office/powerpoint/2010/main" val="1433862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675FA-E324-4497-8FC6-2AACD6C6F6C8}"/>
              </a:ext>
            </a:extLst>
          </p:cNvPr>
          <p:cNvSpPr>
            <a:spLocks noGrp="1"/>
          </p:cNvSpPr>
          <p:nvPr>
            <p:ph type="title"/>
          </p:nvPr>
        </p:nvSpPr>
        <p:spPr>
          <a:xfrm>
            <a:off x="838200" y="311860"/>
            <a:ext cx="10515600" cy="1002036"/>
          </a:xfrm>
        </p:spPr>
        <p:txBody>
          <a:bodyPr/>
          <a:lstStyle/>
          <a:p>
            <a:r>
              <a:rPr lang="en-US" dirty="0"/>
              <a:t>Key Features</a:t>
            </a:r>
            <a:endParaRPr lang="en-IN" dirty="0"/>
          </a:p>
        </p:txBody>
      </p:sp>
      <p:sp>
        <p:nvSpPr>
          <p:cNvPr id="3" name="Content Placeholder 2">
            <a:extLst>
              <a:ext uri="{FF2B5EF4-FFF2-40B4-BE49-F238E27FC236}">
                <a16:creationId xmlns:a16="http://schemas.microsoft.com/office/drawing/2014/main" id="{936C0CEF-0B81-4AAA-8163-152A4354642A}"/>
              </a:ext>
            </a:extLst>
          </p:cNvPr>
          <p:cNvSpPr>
            <a:spLocks noGrp="1"/>
          </p:cNvSpPr>
          <p:nvPr>
            <p:ph idx="1"/>
          </p:nvPr>
        </p:nvSpPr>
        <p:spPr>
          <a:xfrm>
            <a:off x="536542" y="1518082"/>
            <a:ext cx="11022184" cy="4974792"/>
          </a:xfrm>
        </p:spPr>
        <p:txBody>
          <a:bodyPr>
            <a:normAutofit/>
          </a:bodyPr>
          <a:lstStyle/>
          <a:p>
            <a:r>
              <a:rPr lang="en-US" dirty="0"/>
              <a:t>Chatbot along with human voice tone recognition</a:t>
            </a:r>
          </a:p>
          <a:p>
            <a:r>
              <a:rPr lang="en-US" dirty="0"/>
              <a:t>Try to bring about a positive outlook in people by talking to them using CBT treatment</a:t>
            </a:r>
          </a:p>
          <a:p>
            <a:r>
              <a:rPr lang="en-US" dirty="0"/>
              <a:t>Suggest them solutions like meditation, writing journals, watching YouTube videos, reading inspirational books, etc.</a:t>
            </a:r>
          </a:p>
          <a:p>
            <a:r>
              <a:rPr lang="en-US" dirty="0"/>
              <a:t>If they are not able to get out of this situation through self care then we can give them the contact of the psychiatrist or any social worker who is willing to help that person</a:t>
            </a:r>
          </a:p>
          <a:p>
            <a:r>
              <a:rPr lang="en-US" dirty="0"/>
              <a:t>According to the ratings out of 10, we would give an alert message to that person’s family and friends so that they       won’t leave them alone</a:t>
            </a:r>
          </a:p>
          <a:p>
            <a:pPr marL="0" indent="0">
              <a:buNone/>
            </a:pPr>
            <a:endParaRPr lang="en-US" dirty="0"/>
          </a:p>
          <a:p>
            <a:endParaRPr lang="en-US" dirty="0"/>
          </a:p>
          <a:p>
            <a:endParaRPr lang="en-IN" dirty="0"/>
          </a:p>
        </p:txBody>
      </p:sp>
    </p:spTree>
    <p:extLst>
      <p:ext uri="{BB962C8B-B14F-4D97-AF65-F5344CB8AC3E}">
        <p14:creationId xmlns:p14="http://schemas.microsoft.com/office/powerpoint/2010/main" val="1346062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68B90-82EE-4650-B5FA-3F8C5DE5437A}"/>
              </a:ext>
            </a:extLst>
          </p:cNvPr>
          <p:cNvSpPr>
            <a:spLocks noGrp="1"/>
          </p:cNvSpPr>
          <p:nvPr>
            <p:ph type="ctrTitle"/>
          </p:nvPr>
        </p:nvSpPr>
        <p:spPr>
          <a:xfrm>
            <a:off x="5041688" y="2479249"/>
            <a:ext cx="6713755" cy="1470581"/>
          </a:xfrm>
        </p:spPr>
        <p:txBody>
          <a:bodyPr/>
          <a:lstStyle/>
          <a:p>
            <a:r>
              <a:rPr lang="en-US" dirty="0"/>
              <a:t>Thank You..!!</a:t>
            </a:r>
            <a:endParaRPr lang="en-IN" dirty="0"/>
          </a:p>
        </p:txBody>
      </p:sp>
    </p:spTree>
    <p:extLst>
      <p:ext uri="{BB962C8B-B14F-4D97-AF65-F5344CB8AC3E}">
        <p14:creationId xmlns:p14="http://schemas.microsoft.com/office/powerpoint/2010/main" val="615303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rizon PowerPoint Template" id="{C392ABE6-5F39-4D45-9A4F-E54323932530}" vid="{99F171D4-A673-9145-B8CC-0B7A77B59120}"/>
    </a:ext>
  </a:extLst>
</a:theme>
</file>

<file path=docProps/app.xml><?xml version="1.0" encoding="utf-8"?>
<Properties xmlns="http://schemas.openxmlformats.org/officeDocument/2006/extended-properties" xmlns:vt="http://schemas.openxmlformats.org/officeDocument/2006/docPropsVTypes">
  <Template>Mental Health PowerPoint Template</Template>
  <TotalTime>353</TotalTime>
  <Words>216</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Trebuchet MS</vt:lpstr>
      <vt:lpstr>Office Theme</vt:lpstr>
      <vt:lpstr>Mental Health Analysis using Chatbot</vt:lpstr>
      <vt:lpstr>Contents</vt:lpstr>
      <vt:lpstr>A platform for analyzing mental health issues and suggesting possible solutions using AI based chatbot</vt:lpstr>
      <vt:lpstr>Objective</vt:lpstr>
      <vt:lpstr>Key Features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Mental Health Analysis using Chatbot</dc:title>
  <dc:creator>Shivani Ladkat</dc:creator>
  <cp:lastModifiedBy>Shivani Ladkat</cp:lastModifiedBy>
  <cp:revision>22</cp:revision>
  <dcterms:created xsi:type="dcterms:W3CDTF">2020-10-02T03:55:47Z</dcterms:created>
  <dcterms:modified xsi:type="dcterms:W3CDTF">2020-10-02T13:40:55Z</dcterms:modified>
</cp:coreProperties>
</file>