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
  </p:notesMasterIdLst>
  <p:handoutMasterIdLst>
    <p:handoutMasterId r:id="rId13"/>
  </p:handoutMasterIdLst>
  <p:sldIdLst>
    <p:sldId id="256" r:id="rId2"/>
    <p:sldId id="259" r:id="rId3"/>
    <p:sldId id="261" r:id="rId4"/>
    <p:sldId id="257" r:id="rId5"/>
    <p:sldId id="264" r:id="rId6"/>
    <p:sldId id="267" r:id="rId7"/>
    <p:sldId id="265" r:id="rId8"/>
    <p:sldId id="269" r:id="rId9"/>
    <p:sldId id="270" r:id="rId10"/>
    <p:sldId id="271"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roduction" id="{1BD0E75E-ED94-4F88-B8E9-853F85056D5F}">
          <p14:sldIdLst>
            <p14:sldId id="256"/>
            <p14:sldId id="259"/>
            <p14:sldId id="261"/>
            <p14:sldId id="257"/>
            <p14:sldId id="264"/>
            <p14:sldId id="267"/>
            <p14:sldId id="265"/>
            <p14:sldId id="269"/>
            <p14:sldId id="270"/>
            <p14:sldId id="27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D7D9F59-1E10-4A9B-A1B9-2BAC453C0211}" type="datetimeFigureOut">
              <a:rPr lang="en-US" smtClean="0"/>
              <a:t>7/31/2024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E1C0B06-3340-4109-9BB8-90BBDABABCD8}" type="slidenum">
              <a:rPr lang="en-US" smtClean="0"/>
              <a:t>‹#›</a:t>
            </a:fld>
            <a:endParaRPr lang="en-US"/>
          </a:p>
        </p:txBody>
      </p:sp>
    </p:spTree>
    <p:extLst>
      <p:ext uri="{BB962C8B-B14F-4D97-AF65-F5344CB8AC3E}">
        <p14:creationId xmlns:p14="http://schemas.microsoft.com/office/powerpoint/2010/main" val="1698211731"/>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37E6848-630C-4143-931A-3482CD985CE7}" type="datetimeFigureOut">
              <a:rPr lang="en-US" smtClean="0"/>
              <a:t>7/31/2024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57B949A-DC14-404E-98B4-A4D89143D60E}" type="slidenum">
              <a:rPr lang="en-US" smtClean="0"/>
              <a:t>‹#›</a:t>
            </a:fld>
            <a:endParaRPr lang="en-US"/>
          </a:p>
        </p:txBody>
      </p:sp>
    </p:spTree>
    <p:extLst>
      <p:ext uri="{BB962C8B-B14F-4D97-AF65-F5344CB8AC3E}">
        <p14:creationId xmlns:p14="http://schemas.microsoft.com/office/powerpoint/2010/main" val="3784057544"/>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FFA4D39-3DF9-45F0-B12A-A60F2B84AF00}" type="datetime1">
              <a:rPr lang="en-US" smtClean="0"/>
              <a:t>7/31/2024</a:t>
            </a:fld>
            <a:endParaRPr lang="en-US"/>
          </a:p>
        </p:txBody>
      </p:sp>
      <p:sp>
        <p:nvSpPr>
          <p:cNvPr id="5" name="Footer Placeholder 4"/>
          <p:cNvSpPr>
            <a:spLocks noGrp="1"/>
          </p:cNvSpPr>
          <p:nvPr>
            <p:ph type="ftr" sz="quarter" idx="11"/>
          </p:nvPr>
        </p:nvSpPr>
        <p:spPr/>
        <p:txBody>
          <a:bodyPr/>
          <a:lstStyle/>
          <a:p>
            <a:r>
              <a:rPr lang="en-US"/>
              <a:t>Department of Computer Science &amp; Engineering ,CSPIT</a:t>
            </a:r>
          </a:p>
        </p:txBody>
      </p:sp>
      <p:sp>
        <p:nvSpPr>
          <p:cNvPr id="6" name="Slide Number Placeholder 5"/>
          <p:cNvSpPr>
            <a:spLocks noGrp="1"/>
          </p:cNvSpPr>
          <p:nvPr>
            <p:ph type="sldNum" sz="quarter" idx="12"/>
          </p:nvPr>
        </p:nvSpPr>
        <p:spPr/>
        <p:txBody>
          <a:bodyPr/>
          <a:lstStyle/>
          <a:p>
            <a:fld id="{252F294B-B6A8-44F3-8A3C-0EE5B1E3450E}"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62372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6BA10A5-7694-4E6D-B9EB-5FED3A264B2B}" type="datetime1">
              <a:rPr lang="en-US" smtClean="0"/>
              <a:t>7/31/2024</a:t>
            </a:fld>
            <a:endParaRPr lang="en-US"/>
          </a:p>
        </p:txBody>
      </p:sp>
      <p:sp>
        <p:nvSpPr>
          <p:cNvPr id="5" name="Footer Placeholder 4"/>
          <p:cNvSpPr>
            <a:spLocks noGrp="1"/>
          </p:cNvSpPr>
          <p:nvPr>
            <p:ph type="ftr" sz="quarter" idx="11"/>
          </p:nvPr>
        </p:nvSpPr>
        <p:spPr/>
        <p:txBody>
          <a:bodyPr/>
          <a:lstStyle/>
          <a:p>
            <a:r>
              <a:rPr lang="en-US"/>
              <a:t>Department of Computer Science &amp; Engineering ,CSPIT</a:t>
            </a:r>
          </a:p>
        </p:txBody>
      </p:sp>
      <p:sp>
        <p:nvSpPr>
          <p:cNvPr id="6" name="Slide Number Placeholder 5"/>
          <p:cNvSpPr>
            <a:spLocks noGrp="1"/>
          </p:cNvSpPr>
          <p:nvPr>
            <p:ph type="sldNum" sz="quarter" idx="12"/>
          </p:nvPr>
        </p:nvSpPr>
        <p:spPr/>
        <p:txBody>
          <a:bodyPr/>
          <a:lstStyle/>
          <a:p>
            <a:fld id="{252F294B-B6A8-44F3-8A3C-0EE5B1E3450E}" type="slidenum">
              <a:rPr lang="en-US" smtClean="0"/>
              <a:t>‹#›</a:t>
            </a:fld>
            <a:endParaRPr lang="en-US"/>
          </a:p>
        </p:txBody>
      </p:sp>
    </p:spTree>
    <p:extLst>
      <p:ext uri="{BB962C8B-B14F-4D97-AF65-F5344CB8AC3E}">
        <p14:creationId xmlns:p14="http://schemas.microsoft.com/office/powerpoint/2010/main" val="3042508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9E15FEA-70C5-4284-AE7E-C5E02B60CA1B}" type="datetime1">
              <a:rPr lang="en-US" smtClean="0"/>
              <a:t>7/31/2024</a:t>
            </a:fld>
            <a:endParaRPr lang="en-US"/>
          </a:p>
        </p:txBody>
      </p:sp>
      <p:sp>
        <p:nvSpPr>
          <p:cNvPr id="5" name="Footer Placeholder 4"/>
          <p:cNvSpPr>
            <a:spLocks noGrp="1"/>
          </p:cNvSpPr>
          <p:nvPr>
            <p:ph type="ftr" sz="quarter" idx="11"/>
          </p:nvPr>
        </p:nvSpPr>
        <p:spPr/>
        <p:txBody>
          <a:bodyPr/>
          <a:lstStyle/>
          <a:p>
            <a:r>
              <a:rPr lang="en-US"/>
              <a:t>Department of Computer Science &amp; Engineering ,CSPIT</a:t>
            </a:r>
          </a:p>
        </p:txBody>
      </p:sp>
      <p:sp>
        <p:nvSpPr>
          <p:cNvPr id="6" name="Slide Number Placeholder 5"/>
          <p:cNvSpPr>
            <a:spLocks noGrp="1"/>
          </p:cNvSpPr>
          <p:nvPr>
            <p:ph type="sldNum" sz="quarter" idx="12"/>
          </p:nvPr>
        </p:nvSpPr>
        <p:spPr/>
        <p:txBody>
          <a:bodyPr/>
          <a:lstStyle/>
          <a:p>
            <a:fld id="{252F294B-B6A8-44F3-8A3C-0EE5B1E3450E}" type="slidenum">
              <a:rPr lang="en-US" smtClean="0"/>
              <a:t>‹#›</a:t>
            </a:fld>
            <a:endParaRPr lang="en-US"/>
          </a:p>
        </p:txBody>
      </p:sp>
    </p:spTree>
    <p:extLst>
      <p:ext uri="{BB962C8B-B14F-4D97-AF65-F5344CB8AC3E}">
        <p14:creationId xmlns:p14="http://schemas.microsoft.com/office/powerpoint/2010/main" val="11442432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B80A95E-1C47-4CEF-BFBB-0974FDB304DB}" type="datetime1">
              <a:rPr lang="en-US" smtClean="0"/>
              <a:t>7/31/2024</a:t>
            </a:fld>
            <a:endParaRPr lang="en-US"/>
          </a:p>
        </p:txBody>
      </p:sp>
      <p:sp>
        <p:nvSpPr>
          <p:cNvPr id="5" name="Footer Placeholder 4"/>
          <p:cNvSpPr>
            <a:spLocks noGrp="1"/>
          </p:cNvSpPr>
          <p:nvPr>
            <p:ph type="ftr" sz="quarter" idx="11"/>
          </p:nvPr>
        </p:nvSpPr>
        <p:spPr/>
        <p:txBody>
          <a:bodyPr/>
          <a:lstStyle/>
          <a:p>
            <a:r>
              <a:rPr lang="en-US"/>
              <a:t>Department of Computer Science &amp; Engineering ,CSPIT</a:t>
            </a:r>
          </a:p>
        </p:txBody>
      </p:sp>
      <p:sp>
        <p:nvSpPr>
          <p:cNvPr id="6" name="Slide Number Placeholder 5"/>
          <p:cNvSpPr>
            <a:spLocks noGrp="1"/>
          </p:cNvSpPr>
          <p:nvPr>
            <p:ph type="sldNum" sz="quarter" idx="12"/>
          </p:nvPr>
        </p:nvSpPr>
        <p:spPr/>
        <p:txBody>
          <a:bodyPr/>
          <a:lstStyle/>
          <a:p>
            <a:fld id="{252F294B-B6A8-44F3-8A3C-0EE5B1E3450E}" type="slidenum">
              <a:rPr lang="en-US" smtClean="0"/>
              <a:t>‹#›</a:t>
            </a:fld>
            <a:endParaRPr lang="en-US"/>
          </a:p>
        </p:txBody>
      </p:sp>
    </p:spTree>
    <p:extLst>
      <p:ext uri="{BB962C8B-B14F-4D97-AF65-F5344CB8AC3E}">
        <p14:creationId xmlns:p14="http://schemas.microsoft.com/office/powerpoint/2010/main" val="5402115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A88B2C4-D439-45A3-A117-51F3E01B60C3}" type="datetime1">
              <a:rPr lang="en-US" smtClean="0"/>
              <a:t>7/31/2024</a:t>
            </a:fld>
            <a:endParaRPr lang="en-US"/>
          </a:p>
        </p:txBody>
      </p:sp>
      <p:sp>
        <p:nvSpPr>
          <p:cNvPr id="5" name="Footer Placeholder 4"/>
          <p:cNvSpPr>
            <a:spLocks noGrp="1"/>
          </p:cNvSpPr>
          <p:nvPr>
            <p:ph type="ftr" sz="quarter" idx="11"/>
          </p:nvPr>
        </p:nvSpPr>
        <p:spPr/>
        <p:txBody>
          <a:bodyPr/>
          <a:lstStyle/>
          <a:p>
            <a:r>
              <a:rPr lang="en-US"/>
              <a:t>Department of Computer Science &amp; Engineering ,CSPIT</a:t>
            </a:r>
          </a:p>
        </p:txBody>
      </p:sp>
      <p:sp>
        <p:nvSpPr>
          <p:cNvPr id="6" name="Slide Number Placeholder 5"/>
          <p:cNvSpPr>
            <a:spLocks noGrp="1"/>
          </p:cNvSpPr>
          <p:nvPr>
            <p:ph type="sldNum" sz="quarter" idx="12"/>
          </p:nvPr>
        </p:nvSpPr>
        <p:spPr/>
        <p:txBody>
          <a:bodyPr/>
          <a:lstStyle/>
          <a:p>
            <a:fld id="{252F294B-B6A8-44F3-8A3C-0EE5B1E3450E}"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281055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7067F6E-A66B-4381-8A2C-3486C09D598B}" type="datetime1">
              <a:rPr lang="en-US" smtClean="0"/>
              <a:t>7/31/2024</a:t>
            </a:fld>
            <a:endParaRPr lang="en-US"/>
          </a:p>
        </p:txBody>
      </p:sp>
      <p:sp>
        <p:nvSpPr>
          <p:cNvPr id="6" name="Footer Placeholder 5"/>
          <p:cNvSpPr>
            <a:spLocks noGrp="1"/>
          </p:cNvSpPr>
          <p:nvPr>
            <p:ph type="ftr" sz="quarter" idx="11"/>
          </p:nvPr>
        </p:nvSpPr>
        <p:spPr/>
        <p:txBody>
          <a:bodyPr/>
          <a:lstStyle/>
          <a:p>
            <a:r>
              <a:rPr lang="en-US"/>
              <a:t>Department of Computer Science &amp; Engineering ,CSPIT</a:t>
            </a:r>
          </a:p>
        </p:txBody>
      </p:sp>
      <p:sp>
        <p:nvSpPr>
          <p:cNvPr id="7" name="Slide Number Placeholder 6"/>
          <p:cNvSpPr>
            <a:spLocks noGrp="1"/>
          </p:cNvSpPr>
          <p:nvPr>
            <p:ph type="sldNum" sz="quarter" idx="12"/>
          </p:nvPr>
        </p:nvSpPr>
        <p:spPr/>
        <p:txBody>
          <a:bodyPr/>
          <a:lstStyle/>
          <a:p>
            <a:fld id="{252F294B-B6A8-44F3-8A3C-0EE5B1E3450E}" type="slidenum">
              <a:rPr lang="en-US" smtClean="0"/>
              <a:t>‹#›</a:t>
            </a:fld>
            <a:endParaRPr lang="en-US"/>
          </a:p>
        </p:txBody>
      </p:sp>
    </p:spTree>
    <p:extLst>
      <p:ext uri="{BB962C8B-B14F-4D97-AF65-F5344CB8AC3E}">
        <p14:creationId xmlns:p14="http://schemas.microsoft.com/office/powerpoint/2010/main" val="1577703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896E20F-C7C1-4D22-8980-41122AA8A602}" type="datetime1">
              <a:rPr lang="en-US" smtClean="0"/>
              <a:t>7/31/2024</a:t>
            </a:fld>
            <a:endParaRPr lang="en-US"/>
          </a:p>
        </p:txBody>
      </p:sp>
      <p:sp>
        <p:nvSpPr>
          <p:cNvPr id="8" name="Footer Placeholder 7"/>
          <p:cNvSpPr>
            <a:spLocks noGrp="1"/>
          </p:cNvSpPr>
          <p:nvPr>
            <p:ph type="ftr" sz="quarter" idx="11"/>
          </p:nvPr>
        </p:nvSpPr>
        <p:spPr/>
        <p:txBody>
          <a:bodyPr/>
          <a:lstStyle/>
          <a:p>
            <a:r>
              <a:rPr lang="en-US"/>
              <a:t>Department of Computer Science &amp; Engineering ,CSPIT</a:t>
            </a:r>
          </a:p>
        </p:txBody>
      </p:sp>
      <p:sp>
        <p:nvSpPr>
          <p:cNvPr id="9" name="Slide Number Placeholder 8"/>
          <p:cNvSpPr>
            <a:spLocks noGrp="1"/>
          </p:cNvSpPr>
          <p:nvPr>
            <p:ph type="sldNum" sz="quarter" idx="12"/>
          </p:nvPr>
        </p:nvSpPr>
        <p:spPr/>
        <p:txBody>
          <a:bodyPr/>
          <a:lstStyle/>
          <a:p>
            <a:fld id="{252F294B-B6A8-44F3-8A3C-0EE5B1E3450E}" type="slidenum">
              <a:rPr lang="en-US" smtClean="0"/>
              <a:t>‹#›</a:t>
            </a:fld>
            <a:endParaRPr lang="en-US"/>
          </a:p>
        </p:txBody>
      </p:sp>
    </p:spTree>
    <p:extLst>
      <p:ext uri="{BB962C8B-B14F-4D97-AF65-F5344CB8AC3E}">
        <p14:creationId xmlns:p14="http://schemas.microsoft.com/office/powerpoint/2010/main" val="19774568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CB8222F-A0B4-4627-BA7D-1684A17AC69B}" type="datetime1">
              <a:rPr lang="en-US" smtClean="0"/>
              <a:t>7/31/2024</a:t>
            </a:fld>
            <a:endParaRPr lang="en-US"/>
          </a:p>
        </p:txBody>
      </p:sp>
      <p:sp>
        <p:nvSpPr>
          <p:cNvPr id="4" name="Footer Placeholder 3"/>
          <p:cNvSpPr>
            <a:spLocks noGrp="1"/>
          </p:cNvSpPr>
          <p:nvPr>
            <p:ph type="ftr" sz="quarter" idx="11"/>
          </p:nvPr>
        </p:nvSpPr>
        <p:spPr/>
        <p:txBody>
          <a:bodyPr/>
          <a:lstStyle/>
          <a:p>
            <a:r>
              <a:rPr lang="en-US"/>
              <a:t>Department of Computer Science &amp; Engineering ,CSPIT</a:t>
            </a:r>
          </a:p>
        </p:txBody>
      </p:sp>
      <p:sp>
        <p:nvSpPr>
          <p:cNvPr id="5" name="Slide Number Placeholder 4"/>
          <p:cNvSpPr>
            <a:spLocks noGrp="1"/>
          </p:cNvSpPr>
          <p:nvPr>
            <p:ph type="sldNum" sz="quarter" idx="12"/>
          </p:nvPr>
        </p:nvSpPr>
        <p:spPr/>
        <p:txBody>
          <a:bodyPr/>
          <a:lstStyle/>
          <a:p>
            <a:fld id="{252F294B-B6A8-44F3-8A3C-0EE5B1E3450E}" type="slidenum">
              <a:rPr lang="en-US" smtClean="0"/>
              <a:t>‹#›</a:t>
            </a:fld>
            <a:endParaRPr lang="en-US"/>
          </a:p>
        </p:txBody>
      </p:sp>
    </p:spTree>
    <p:extLst>
      <p:ext uri="{BB962C8B-B14F-4D97-AF65-F5344CB8AC3E}">
        <p14:creationId xmlns:p14="http://schemas.microsoft.com/office/powerpoint/2010/main" val="38048623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2F57C41A-BDE4-4D8F-A183-1217B30E28B4}" type="datetime1">
              <a:rPr lang="en-US" smtClean="0"/>
              <a:t>7/31/2024</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a:t>Department of Computer Science &amp; Engineering ,CSPIT</a:t>
            </a:r>
          </a:p>
        </p:txBody>
      </p:sp>
      <p:sp>
        <p:nvSpPr>
          <p:cNvPr id="9" name="Slide Number Placeholder 8"/>
          <p:cNvSpPr>
            <a:spLocks noGrp="1"/>
          </p:cNvSpPr>
          <p:nvPr>
            <p:ph type="sldNum" sz="quarter" idx="12"/>
          </p:nvPr>
        </p:nvSpPr>
        <p:spPr/>
        <p:txBody>
          <a:bodyPr/>
          <a:lstStyle/>
          <a:p>
            <a:fld id="{252F294B-B6A8-44F3-8A3C-0EE5B1E3450E}" type="slidenum">
              <a:rPr lang="en-US" smtClean="0"/>
              <a:t>‹#›</a:t>
            </a:fld>
            <a:endParaRPr lang="en-US"/>
          </a:p>
        </p:txBody>
      </p:sp>
    </p:spTree>
    <p:extLst>
      <p:ext uri="{BB962C8B-B14F-4D97-AF65-F5344CB8AC3E}">
        <p14:creationId xmlns:p14="http://schemas.microsoft.com/office/powerpoint/2010/main" val="11100954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0C31206F-3307-4F0F-A434-2A5B37659217}" type="datetime1">
              <a:rPr lang="en-US" smtClean="0"/>
              <a:t>7/31/2024</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n-US"/>
              <a:t>Department of Computer Science &amp; Engineering ,CSPIT</a:t>
            </a: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252F294B-B6A8-44F3-8A3C-0EE5B1E3450E}" type="slidenum">
              <a:rPr lang="en-US" smtClean="0"/>
              <a:t>‹#›</a:t>
            </a:fld>
            <a:endParaRPr lang="en-US"/>
          </a:p>
        </p:txBody>
      </p:sp>
    </p:spTree>
    <p:extLst>
      <p:ext uri="{BB962C8B-B14F-4D97-AF65-F5344CB8AC3E}">
        <p14:creationId xmlns:p14="http://schemas.microsoft.com/office/powerpoint/2010/main" val="28070119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27F0B680-DFE7-47E7-8C10-791358E93EC8}" type="datetime1">
              <a:rPr lang="en-US" smtClean="0"/>
              <a:t>7/31/2024</a:t>
            </a:fld>
            <a:endParaRPr lang="en-US"/>
          </a:p>
        </p:txBody>
      </p:sp>
      <p:sp>
        <p:nvSpPr>
          <p:cNvPr id="6" name="Footer Placeholder 5"/>
          <p:cNvSpPr>
            <a:spLocks noGrp="1"/>
          </p:cNvSpPr>
          <p:nvPr>
            <p:ph type="ftr" sz="quarter" idx="11"/>
          </p:nvPr>
        </p:nvSpPr>
        <p:spPr/>
        <p:txBody>
          <a:bodyPr/>
          <a:lstStyle/>
          <a:p>
            <a:r>
              <a:rPr lang="en-US"/>
              <a:t>Department of Computer Science &amp; Engineering ,CSPIT</a:t>
            </a:r>
          </a:p>
        </p:txBody>
      </p:sp>
      <p:sp>
        <p:nvSpPr>
          <p:cNvPr id="7" name="Slide Number Placeholder 6"/>
          <p:cNvSpPr>
            <a:spLocks noGrp="1"/>
          </p:cNvSpPr>
          <p:nvPr>
            <p:ph type="sldNum" sz="quarter" idx="12"/>
          </p:nvPr>
        </p:nvSpPr>
        <p:spPr/>
        <p:txBody>
          <a:bodyPr/>
          <a:lstStyle/>
          <a:p>
            <a:fld id="{252F294B-B6A8-44F3-8A3C-0EE5B1E3450E}" type="slidenum">
              <a:rPr lang="en-US" smtClean="0"/>
              <a:t>‹#›</a:t>
            </a:fld>
            <a:endParaRPr lang="en-US"/>
          </a:p>
        </p:txBody>
      </p:sp>
    </p:spTree>
    <p:extLst>
      <p:ext uri="{BB962C8B-B14F-4D97-AF65-F5344CB8AC3E}">
        <p14:creationId xmlns:p14="http://schemas.microsoft.com/office/powerpoint/2010/main" val="16336242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71EE931B-43B2-469F-93B9-3C56D1192037}" type="datetime1">
              <a:rPr lang="en-US" smtClean="0"/>
              <a:t>7/31/2024</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a:t>Department of Computer Science &amp; Engineering ,CSPIT</a:t>
            </a:r>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252F294B-B6A8-44F3-8A3C-0EE5B1E3450E}"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99207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4" descr="https://lh3.googleusercontent.com/u8VOGbVdr8yb_UrbvDh9ji3CIClnGleLjrFE8KLXDdSKrm4dbvJ-ZUoIrM3CfE9QGA7fzm9dVC2MsfGVbMf1pWkZfj25zYUUG_sDjlhhCuzhcfQC37-CU_5Ttu9P9-p7S_mBoX59q6bbfeUTsaBKS4w4BRbHhaEl7nJZlsxfSaiaHiZQ7SihI3KxEME0GoyUACV0nAbG2A"/>
          <p:cNvSpPr>
            <a:spLocks noGrp="1" noChangeAspect="1" noChangeArrowheads="1"/>
          </p:cNvSpPr>
          <p:nvPr>
            <p:ph type="ctrTitle"/>
          </p:nvPr>
        </p:nvSpPr>
        <p:spPr bwMode="auto">
          <a:xfrm>
            <a:off x="1154083" y="740099"/>
            <a:ext cx="10058400" cy="356616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br>
              <a:rPr lang="en-US" dirty="0"/>
            </a:br>
            <a:r>
              <a:rPr lang="en-US" dirty="0"/>
              <a:t>			 </a:t>
            </a:r>
            <a:r>
              <a:rPr lang="en-US" sz="5000" b="1" dirty="0"/>
              <a:t>Labour Chowk</a:t>
            </a:r>
            <a:r>
              <a:rPr lang="en-US" sz="2800" dirty="0">
                <a:latin typeface="+mn-lt"/>
              </a:rPr>
              <a:t>				</a:t>
            </a:r>
            <a:br>
              <a:rPr lang="en-US" sz="2800" dirty="0">
                <a:latin typeface="+mn-lt"/>
              </a:rPr>
            </a:br>
            <a:r>
              <a:rPr lang="en-US" sz="2800" dirty="0">
                <a:latin typeface="+mn-lt"/>
              </a:rPr>
              <a:t>			               </a:t>
            </a:r>
            <a:r>
              <a:rPr lang="en-US" sz="2000" dirty="0">
                <a:latin typeface="+mn-lt"/>
              </a:rPr>
              <a:t>SGP-1(CSE204)</a:t>
            </a:r>
          </a:p>
        </p:txBody>
      </p:sp>
      <p:pic>
        <p:nvPicPr>
          <p:cNvPr id="7" name="Picture 6" descr="https://lh3.googleusercontent.com/u8VOGbVdr8yb_UrbvDh9ji3CIClnGleLjrFE8KLXDdSKrm4dbvJ-ZUoIrM3CfE9QGA7fzm9dVC2MsfGVbMf1pWkZfj25zYUUG_sDjlhhCuzhcfQC37-CU_5Ttu9P9-p7S_mBoX59q6bbfeUTsaBKS4w4BRbHhaEl7nJZlsxfSaiaHiZQ7SihI3KxEME0GoyUACV0nAbG2A"/>
          <p:cNvPicPr/>
          <p:nvPr/>
        </p:nvPicPr>
        <p:blipFill>
          <a:blip r:embed="rId2">
            <a:extLst>
              <a:ext uri="{28A0092B-C50C-407E-A947-70E740481C1C}">
                <a14:useLocalDpi xmlns:a14="http://schemas.microsoft.com/office/drawing/2010/main" val="0"/>
              </a:ext>
            </a:extLst>
          </a:blip>
          <a:srcRect/>
          <a:stretch>
            <a:fillRect/>
          </a:stretch>
        </p:blipFill>
        <p:spPr bwMode="auto">
          <a:xfrm>
            <a:off x="4025245" y="996089"/>
            <a:ext cx="3875931" cy="996036"/>
          </a:xfrm>
          <a:prstGeom prst="rect">
            <a:avLst/>
          </a:prstGeom>
          <a:noFill/>
          <a:ln>
            <a:noFill/>
          </a:ln>
        </p:spPr>
      </p:pic>
      <p:pic>
        <p:nvPicPr>
          <p:cNvPr id="8" name="Picture 7" descr="https://lh4.googleusercontent.com/IIp9INQtNAkGyRWg-uaA-aP46AG9XReZpFHTPkJdyD4rCWvI6U47zA6JCDIoiaYIbWZbPe-hO4M0hRZsggrR8PkIKUdOOMehx8FhMAqDUxwkT4kQv84Fv_GbpmfcILudMPQZZQXk6V6AM2ao03dPD8xNpkOrVoK3j0-pBdCY-iyCeAqDNXXnbhwJw9oqsqYZkpYIh-Q6JA"/>
          <p:cNvPicPr/>
          <p:nvPr/>
        </p:nvPicPr>
        <p:blipFill>
          <a:blip r:embed="rId3">
            <a:extLst>
              <a:ext uri="{28A0092B-C50C-407E-A947-70E740481C1C}">
                <a14:useLocalDpi xmlns:a14="http://schemas.microsoft.com/office/drawing/2010/main" val="0"/>
              </a:ext>
            </a:extLst>
          </a:blip>
          <a:srcRect/>
          <a:stretch>
            <a:fillRect/>
          </a:stretch>
        </p:blipFill>
        <p:spPr bwMode="auto">
          <a:xfrm>
            <a:off x="525759" y="593807"/>
            <a:ext cx="1375937" cy="1181502"/>
          </a:xfrm>
          <a:prstGeom prst="rect">
            <a:avLst/>
          </a:prstGeom>
          <a:noFill/>
          <a:ln>
            <a:noFill/>
          </a:ln>
        </p:spPr>
      </p:pic>
      <p:sp>
        <p:nvSpPr>
          <p:cNvPr id="9" name="Footer Placeholder 8"/>
          <p:cNvSpPr>
            <a:spLocks noGrp="1"/>
          </p:cNvSpPr>
          <p:nvPr>
            <p:ph type="ftr" sz="quarter" idx="11"/>
          </p:nvPr>
        </p:nvSpPr>
        <p:spPr/>
        <p:txBody>
          <a:bodyPr/>
          <a:lstStyle/>
          <a:p>
            <a:r>
              <a:rPr lang="en-US" sz="1100" dirty="0"/>
              <a:t>Department of Computer Science &amp; Engineering ,CSPIT</a:t>
            </a:r>
          </a:p>
        </p:txBody>
      </p:sp>
      <p:sp>
        <p:nvSpPr>
          <p:cNvPr id="10" name="Slide Number Placeholder 9"/>
          <p:cNvSpPr>
            <a:spLocks noGrp="1"/>
          </p:cNvSpPr>
          <p:nvPr>
            <p:ph type="sldNum" sz="quarter" idx="12"/>
          </p:nvPr>
        </p:nvSpPr>
        <p:spPr/>
        <p:txBody>
          <a:bodyPr/>
          <a:lstStyle/>
          <a:p>
            <a:fld id="{252F294B-B6A8-44F3-8A3C-0EE5B1E3450E}" type="slidenum">
              <a:rPr lang="en-US" smtClean="0"/>
              <a:t>1</a:t>
            </a:fld>
            <a:endParaRPr lang="en-US"/>
          </a:p>
        </p:txBody>
      </p:sp>
      <p:sp>
        <p:nvSpPr>
          <p:cNvPr id="4" name="Rectangle 3"/>
          <p:cNvSpPr/>
          <p:nvPr/>
        </p:nvSpPr>
        <p:spPr>
          <a:xfrm>
            <a:off x="7070102" y="4714310"/>
            <a:ext cx="4989107" cy="2010807"/>
          </a:xfrm>
          <a:prstGeom prst="rect">
            <a:avLst/>
          </a:prstGeom>
        </p:spPr>
        <p:txBody>
          <a:bodyPr wrap="square">
            <a:spAutoFit/>
          </a:bodyPr>
          <a:lstStyle/>
          <a:p>
            <a:r>
              <a:rPr lang="en-US" dirty="0">
                <a:solidFill>
                  <a:srgbClr val="000000"/>
                </a:solidFill>
                <a:latin typeface="Calibri" panose="020F0502020204030204" pitchFamily="34" charset="0"/>
              </a:rPr>
              <a:t>Team Members : Charmi Dodiya (23CS021)</a:t>
            </a:r>
            <a:endParaRPr lang="en-US" dirty="0"/>
          </a:p>
          <a:p>
            <a:pPr>
              <a:spcBef>
                <a:spcPts val="1000"/>
              </a:spcBef>
            </a:pPr>
            <a:r>
              <a:rPr lang="en-US" dirty="0">
                <a:solidFill>
                  <a:srgbClr val="000000"/>
                </a:solidFill>
                <a:latin typeface="Calibri" panose="020F0502020204030204" pitchFamily="34" charset="0"/>
              </a:rPr>
              <a:t>  			     Sarah Kamdar (23CS031)</a:t>
            </a:r>
            <a:endParaRPr lang="en-US" dirty="0"/>
          </a:p>
          <a:p>
            <a:pPr>
              <a:spcBef>
                <a:spcPts val="1000"/>
              </a:spcBef>
            </a:pPr>
            <a:r>
              <a:rPr lang="en-US" dirty="0"/>
              <a:t>			     Krina Lakhani (23CS038)</a:t>
            </a:r>
            <a:br>
              <a:rPr lang="en-US" dirty="0"/>
            </a:br>
            <a:r>
              <a:rPr lang="en-US" dirty="0">
                <a:solidFill>
                  <a:srgbClr val="000000"/>
                </a:solidFill>
                <a:latin typeface="Calibri" panose="020F0502020204030204" pitchFamily="34" charset="0"/>
              </a:rPr>
              <a:t>      </a:t>
            </a:r>
            <a:endParaRPr lang="en-US" dirty="0"/>
          </a:p>
          <a:p>
            <a:br>
              <a:rPr lang="en-US" dirty="0"/>
            </a:br>
            <a:endParaRPr lang="en-US" dirty="0"/>
          </a:p>
        </p:txBody>
      </p:sp>
      <p:sp>
        <p:nvSpPr>
          <p:cNvPr id="6" name="Rectangle 5"/>
          <p:cNvSpPr/>
          <p:nvPr/>
        </p:nvSpPr>
        <p:spPr>
          <a:xfrm>
            <a:off x="389641" y="4743498"/>
            <a:ext cx="6096000" cy="923330"/>
          </a:xfrm>
          <a:prstGeom prst="rect">
            <a:avLst/>
          </a:prstGeom>
        </p:spPr>
        <p:txBody>
          <a:bodyPr>
            <a:spAutoFit/>
          </a:bodyPr>
          <a:lstStyle/>
          <a:p>
            <a:r>
              <a:rPr lang="en-US" dirty="0">
                <a:solidFill>
                  <a:srgbClr val="000000"/>
                </a:solidFill>
                <a:latin typeface="Calibri" panose="020F0502020204030204" pitchFamily="34" charset="0"/>
              </a:rPr>
              <a:t>Guided By : Dharmendrasinh Rathod</a:t>
            </a:r>
            <a:endParaRPr lang="en-US" dirty="0"/>
          </a:p>
          <a:p>
            <a:br>
              <a:rPr lang="en-US" dirty="0"/>
            </a:br>
            <a:endParaRPr lang="en-US" dirty="0"/>
          </a:p>
        </p:txBody>
      </p:sp>
    </p:spTree>
    <p:extLst>
      <p:ext uri="{BB962C8B-B14F-4D97-AF65-F5344CB8AC3E}">
        <p14:creationId xmlns:p14="http://schemas.microsoft.com/office/powerpoint/2010/main" val="2120818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00523F-232A-8B24-527F-3D09A8082C4B}"/>
              </a:ext>
            </a:extLst>
          </p:cNvPr>
          <p:cNvSpPr>
            <a:spLocks noGrp="1"/>
          </p:cNvSpPr>
          <p:nvPr>
            <p:ph type="title"/>
          </p:nvPr>
        </p:nvSpPr>
        <p:spPr/>
        <p:txBody>
          <a:bodyPr>
            <a:normAutofit/>
          </a:bodyPr>
          <a:lstStyle/>
          <a:p>
            <a:r>
              <a:rPr lang="en-US" dirty="0">
                <a:solidFill>
                  <a:schemeClr val="accent1">
                    <a:lumMod val="75000"/>
                  </a:schemeClr>
                </a:solidFill>
              </a:rPr>
              <a:t>Conclusion</a:t>
            </a:r>
            <a:endParaRPr lang="en-IN" dirty="0">
              <a:solidFill>
                <a:schemeClr val="accent1">
                  <a:lumMod val="75000"/>
                </a:schemeClr>
              </a:solidFill>
            </a:endParaRPr>
          </a:p>
        </p:txBody>
      </p:sp>
      <p:sp>
        <p:nvSpPr>
          <p:cNvPr id="3" name="Content Placeholder 2">
            <a:extLst>
              <a:ext uri="{FF2B5EF4-FFF2-40B4-BE49-F238E27FC236}">
                <a16:creationId xmlns:a16="http://schemas.microsoft.com/office/drawing/2014/main" id="{B502D6B2-6545-7ED5-2C39-5CA0D707257E}"/>
              </a:ext>
            </a:extLst>
          </p:cNvPr>
          <p:cNvSpPr>
            <a:spLocks noGrp="1"/>
          </p:cNvSpPr>
          <p:nvPr>
            <p:ph idx="1"/>
          </p:nvPr>
        </p:nvSpPr>
        <p:spPr/>
        <p:txBody>
          <a:bodyPr/>
          <a:lstStyle/>
          <a:p>
            <a:pPr>
              <a:buFont typeface="Wingdings" panose="05000000000000000000" pitchFamily="2" charset="2"/>
              <a:buChar char="Ø"/>
            </a:pPr>
            <a:r>
              <a:rPr lang="en-US" sz="2600" dirty="0"/>
              <a:t>The </a:t>
            </a:r>
            <a:r>
              <a:rPr lang="en-US" sz="2600" dirty="0" err="1"/>
              <a:t>Labour</a:t>
            </a:r>
            <a:r>
              <a:rPr lang="en-US" sz="2600" dirty="0"/>
              <a:t> Chowk system addresses critical issues faced by daily wage laborers and employers by providing a digital platform that enhances visibility, efficiency, transparency, and fairness in the labor market. </a:t>
            </a:r>
          </a:p>
          <a:p>
            <a:pPr>
              <a:buFont typeface="Wingdings" panose="05000000000000000000" pitchFamily="2" charset="2"/>
              <a:buChar char="Ø"/>
            </a:pPr>
            <a:r>
              <a:rPr lang="en-US" sz="2600" dirty="0"/>
              <a:t>By leveraging technology, the system aims to create a more inclusive, equitable, and productive workforce, benefiting both laborers and the broader economy.</a:t>
            </a:r>
            <a:endParaRPr lang="en-US" sz="2600" dirty="0">
              <a:latin typeface="Times New Roman" panose="02020603050405020304" pitchFamily="18" charset="0"/>
              <a:cs typeface="Times New Roman" panose="02020603050405020304" pitchFamily="18" charset="0"/>
            </a:endParaRPr>
          </a:p>
          <a:p>
            <a:endParaRPr lang="en-IN" dirty="0"/>
          </a:p>
        </p:txBody>
      </p:sp>
      <p:sp>
        <p:nvSpPr>
          <p:cNvPr id="4" name="Footer Placeholder 3">
            <a:extLst>
              <a:ext uri="{FF2B5EF4-FFF2-40B4-BE49-F238E27FC236}">
                <a16:creationId xmlns:a16="http://schemas.microsoft.com/office/drawing/2014/main" id="{E9682890-E378-F2CC-BAF0-7BD522361C59}"/>
              </a:ext>
            </a:extLst>
          </p:cNvPr>
          <p:cNvSpPr>
            <a:spLocks noGrp="1"/>
          </p:cNvSpPr>
          <p:nvPr>
            <p:ph type="ftr" sz="quarter" idx="11"/>
          </p:nvPr>
        </p:nvSpPr>
        <p:spPr/>
        <p:txBody>
          <a:bodyPr/>
          <a:lstStyle/>
          <a:p>
            <a:r>
              <a:rPr lang="en-US"/>
              <a:t>Department of Computer Science &amp; Engineering ,CSPIT</a:t>
            </a:r>
          </a:p>
        </p:txBody>
      </p:sp>
      <p:sp>
        <p:nvSpPr>
          <p:cNvPr id="5" name="Slide Number Placeholder 4">
            <a:extLst>
              <a:ext uri="{FF2B5EF4-FFF2-40B4-BE49-F238E27FC236}">
                <a16:creationId xmlns:a16="http://schemas.microsoft.com/office/drawing/2014/main" id="{BF4F95A6-FF07-4A6F-6231-ED38DA8D21A5}"/>
              </a:ext>
            </a:extLst>
          </p:cNvPr>
          <p:cNvSpPr>
            <a:spLocks noGrp="1"/>
          </p:cNvSpPr>
          <p:nvPr>
            <p:ph type="sldNum" sz="quarter" idx="12"/>
          </p:nvPr>
        </p:nvSpPr>
        <p:spPr/>
        <p:txBody>
          <a:bodyPr/>
          <a:lstStyle/>
          <a:p>
            <a:fld id="{252F294B-B6A8-44F3-8A3C-0EE5B1E3450E}" type="slidenum">
              <a:rPr lang="en-US" smtClean="0"/>
              <a:t>10</a:t>
            </a:fld>
            <a:endParaRPr lang="en-US"/>
          </a:p>
        </p:txBody>
      </p:sp>
    </p:spTree>
    <p:extLst>
      <p:ext uri="{BB962C8B-B14F-4D97-AF65-F5344CB8AC3E}">
        <p14:creationId xmlns:p14="http://schemas.microsoft.com/office/powerpoint/2010/main" val="14332600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252F294B-B6A8-44F3-8A3C-0EE5B1E3450E}" type="slidenum">
              <a:rPr lang="en-US" smtClean="0"/>
              <a:t>2</a:t>
            </a:fld>
            <a:endParaRPr lang="en-US"/>
          </a:p>
        </p:txBody>
      </p:sp>
      <p:sp>
        <p:nvSpPr>
          <p:cNvPr id="5" name="Rectangle 4"/>
          <p:cNvSpPr/>
          <p:nvPr/>
        </p:nvSpPr>
        <p:spPr>
          <a:xfrm>
            <a:off x="782425" y="1082183"/>
            <a:ext cx="9492792" cy="3775393"/>
          </a:xfrm>
          <a:prstGeom prst="rect">
            <a:avLst/>
          </a:prstGeom>
        </p:spPr>
        <p:txBody>
          <a:bodyPr wrap="square">
            <a:spAutoFit/>
          </a:bodyPr>
          <a:lstStyle/>
          <a:p>
            <a:pPr marL="182880" indent="-285750" fontAlgn="base">
              <a:spcBef>
                <a:spcPts val="1400"/>
              </a:spcBef>
              <a:buClr>
                <a:schemeClr val="accent1"/>
              </a:buClr>
              <a:buFont typeface="Wingdings" panose="05000000000000000000" pitchFamily="2" charset="2"/>
              <a:buChar char="q"/>
            </a:pPr>
            <a:endParaRPr lang="en-US" dirty="0"/>
          </a:p>
          <a:p>
            <a:pPr marL="285750" indent="-285750" fontAlgn="base">
              <a:spcBef>
                <a:spcPts val="1400"/>
              </a:spcBef>
              <a:buClr>
                <a:schemeClr val="accent1"/>
              </a:buClr>
              <a:buFont typeface="Wingdings" panose="05000000000000000000" pitchFamily="2" charset="2"/>
              <a:buChar char="q"/>
            </a:pPr>
            <a:r>
              <a:rPr lang="en-US" dirty="0"/>
              <a:t>Introduction( Outline of your Project)</a:t>
            </a:r>
          </a:p>
          <a:p>
            <a:pPr marL="285750" indent="-285750" fontAlgn="base">
              <a:spcBef>
                <a:spcPts val="1400"/>
              </a:spcBef>
              <a:buClr>
                <a:schemeClr val="accent1"/>
              </a:buClr>
              <a:buFont typeface="Wingdings" panose="05000000000000000000" pitchFamily="2" charset="2"/>
              <a:buChar char="q"/>
            </a:pPr>
            <a:r>
              <a:rPr lang="en-US" dirty="0"/>
              <a:t>Idea/Approach Details</a:t>
            </a:r>
          </a:p>
          <a:p>
            <a:pPr marL="285750" indent="-285750">
              <a:buClr>
                <a:schemeClr val="accent1"/>
              </a:buClr>
              <a:buFont typeface="Wingdings" panose="05000000000000000000" pitchFamily="2" charset="2"/>
              <a:buChar char="q"/>
            </a:pPr>
            <a:endParaRPr lang="en-US" dirty="0"/>
          </a:p>
          <a:p>
            <a:pPr marL="285750" indent="-285750">
              <a:buClr>
                <a:schemeClr val="accent1"/>
              </a:buClr>
              <a:buFont typeface="Wingdings" panose="05000000000000000000" pitchFamily="2" charset="2"/>
              <a:buChar char="q"/>
            </a:pPr>
            <a:r>
              <a:rPr lang="en-US" dirty="0"/>
              <a:t>Need of System (Functions it can perform)</a:t>
            </a:r>
          </a:p>
          <a:p>
            <a:pPr>
              <a:buClr>
                <a:schemeClr val="accent1"/>
              </a:buClr>
            </a:pPr>
            <a:endParaRPr lang="en-US" dirty="0"/>
          </a:p>
          <a:p>
            <a:pPr marL="285750" indent="-285750">
              <a:buClr>
                <a:schemeClr val="accent1"/>
              </a:buClr>
              <a:buFont typeface="Wingdings" panose="05000000000000000000" pitchFamily="2" charset="2"/>
              <a:buChar char="q"/>
            </a:pPr>
            <a:r>
              <a:rPr lang="en-US" dirty="0"/>
              <a:t>Design and Development Process(Screenshots of UI/UX Design)</a:t>
            </a:r>
          </a:p>
          <a:p>
            <a:pPr marL="285750" indent="-285750">
              <a:buClr>
                <a:schemeClr val="accent1"/>
              </a:buClr>
              <a:buFont typeface="Wingdings" panose="05000000000000000000" pitchFamily="2" charset="2"/>
              <a:buChar char="q"/>
            </a:pPr>
            <a:endParaRPr lang="en-US" dirty="0"/>
          </a:p>
          <a:p>
            <a:pPr marL="285750" indent="-285750">
              <a:buClr>
                <a:schemeClr val="accent1"/>
              </a:buClr>
              <a:buFont typeface="Wingdings" panose="05000000000000000000" pitchFamily="2" charset="2"/>
              <a:buChar char="q"/>
            </a:pPr>
            <a:r>
              <a:rPr lang="en-US" dirty="0"/>
              <a:t>Database Design </a:t>
            </a:r>
          </a:p>
          <a:p>
            <a:pPr marL="285750" indent="-285750">
              <a:buClr>
                <a:schemeClr val="accent1"/>
              </a:buClr>
              <a:buFont typeface="Wingdings" panose="05000000000000000000" pitchFamily="2" charset="2"/>
              <a:buChar char="q"/>
            </a:pPr>
            <a:endParaRPr lang="en-US" dirty="0"/>
          </a:p>
          <a:p>
            <a:pPr marL="285750" indent="-285750">
              <a:buClr>
                <a:schemeClr val="accent1"/>
              </a:buClr>
              <a:buFont typeface="Wingdings" panose="05000000000000000000" pitchFamily="2" charset="2"/>
              <a:buChar char="q"/>
            </a:pPr>
            <a:r>
              <a:rPr lang="en-US" dirty="0"/>
              <a:t>Flow Diagram/ Flow Chart of System</a:t>
            </a:r>
          </a:p>
          <a:p>
            <a:pPr>
              <a:buClr>
                <a:schemeClr val="accent1"/>
              </a:buClr>
            </a:pPr>
            <a:endParaRPr lang="en-US" dirty="0"/>
          </a:p>
        </p:txBody>
      </p:sp>
      <p:sp>
        <p:nvSpPr>
          <p:cNvPr id="6" name="Footer Placeholder 8"/>
          <p:cNvSpPr txBox="1">
            <a:spLocks/>
          </p:cNvSpPr>
          <p:nvPr/>
        </p:nvSpPr>
        <p:spPr>
          <a:xfrm>
            <a:off x="3657905" y="6459784"/>
            <a:ext cx="4822804"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100" dirty="0"/>
              <a:t>Department of Computer Science &amp; Engineering ,CSPIT</a:t>
            </a:r>
          </a:p>
        </p:txBody>
      </p:sp>
      <p:sp>
        <p:nvSpPr>
          <p:cNvPr id="7" name="Rectangle 6"/>
          <p:cNvSpPr/>
          <p:nvPr/>
        </p:nvSpPr>
        <p:spPr>
          <a:xfrm>
            <a:off x="974103" y="620518"/>
            <a:ext cx="6096000" cy="584775"/>
          </a:xfrm>
          <a:prstGeom prst="rect">
            <a:avLst/>
          </a:prstGeom>
        </p:spPr>
        <p:txBody>
          <a:bodyPr>
            <a:spAutoFit/>
          </a:bodyPr>
          <a:lstStyle/>
          <a:p>
            <a:r>
              <a:rPr lang="en-US" sz="3200" dirty="0">
                <a:solidFill>
                  <a:schemeClr val="accent1">
                    <a:lumMod val="75000"/>
                  </a:schemeClr>
                </a:solidFill>
                <a:latin typeface="Calibri" panose="020F0502020204030204" pitchFamily="34" charset="0"/>
              </a:rPr>
              <a:t>Content of the Presentation</a:t>
            </a:r>
            <a:endParaRPr lang="en-US" dirty="0">
              <a:solidFill>
                <a:schemeClr val="accent1">
                  <a:lumMod val="75000"/>
                </a:schemeClr>
              </a:solidFill>
            </a:endParaRPr>
          </a:p>
        </p:txBody>
      </p:sp>
    </p:spTree>
    <p:extLst>
      <p:ext uri="{BB962C8B-B14F-4D97-AF65-F5344CB8AC3E}">
        <p14:creationId xmlns:p14="http://schemas.microsoft.com/office/powerpoint/2010/main" val="5755560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1">
                    <a:lumMod val="75000"/>
                  </a:schemeClr>
                </a:solidFill>
              </a:rPr>
              <a:t>Introduction</a:t>
            </a:r>
          </a:p>
        </p:txBody>
      </p:sp>
      <p:sp>
        <p:nvSpPr>
          <p:cNvPr id="3" name="Content Placeholder 2"/>
          <p:cNvSpPr>
            <a:spLocks noGrp="1"/>
          </p:cNvSpPr>
          <p:nvPr>
            <p:ph idx="1"/>
          </p:nvPr>
        </p:nvSpPr>
        <p:spPr/>
        <p:txBody>
          <a:bodyPr>
            <a:normAutofit/>
          </a:bodyPr>
          <a:lstStyle/>
          <a:p>
            <a:r>
              <a:rPr lang="en-US" sz="2300" b="1" dirty="0">
                <a:latin typeface="Times New Roman" panose="02020603050405020304" pitchFamily="18" charset="0"/>
                <a:cs typeface="Times New Roman" panose="02020603050405020304" pitchFamily="18" charset="0"/>
              </a:rPr>
              <a:t>Labour Chowk</a:t>
            </a:r>
            <a:r>
              <a:rPr lang="en-US" sz="2300" dirty="0">
                <a:latin typeface="Times New Roman" panose="02020603050405020304" pitchFamily="18" charset="0"/>
                <a:cs typeface="Times New Roman" panose="02020603050405020304" pitchFamily="18" charset="0"/>
              </a:rPr>
              <a:t> is an initiative aimed at bridging the gap between daily wage laborers and potential employers. The project seeks to digitize and streamline the traditional labor market, making it more accessible, efficient, and transparent.</a:t>
            </a:r>
          </a:p>
          <a:p>
            <a:pPr>
              <a:buFont typeface="Wingdings" panose="05000000000000000000" pitchFamily="2" charset="2"/>
              <a:buChar char="Ø"/>
            </a:pPr>
            <a:r>
              <a:rPr lang="en-US" sz="2300" b="1" dirty="0">
                <a:latin typeface="Times New Roman" panose="02020603050405020304" pitchFamily="18" charset="0"/>
                <a:cs typeface="Times New Roman" panose="02020603050405020304" pitchFamily="18" charset="0"/>
              </a:rPr>
              <a:t>Objective: </a:t>
            </a:r>
            <a:r>
              <a:rPr lang="en-US" sz="2300" dirty="0">
                <a:latin typeface="Times New Roman" panose="02020603050405020304" pitchFamily="18" charset="0"/>
                <a:cs typeface="Times New Roman" panose="02020603050405020304" pitchFamily="18" charset="0"/>
              </a:rPr>
              <a:t>Empower Laborers, </a:t>
            </a:r>
            <a:r>
              <a:rPr lang="en-IN" sz="2300" dirty="0">
                <a:latin typeface="Times New Roman" panose="02020603050405020304" pitchFamily="18" charset="0"/>
                <a:cs typeface="Times New Roman" panose="02020603050405020304" pitchFamily="18" charset="0"/>
              </a:rPr>
              <a:t>Connect Employers and Laborers, Ensure Fair Wages, Improve Working Conditions.</a:t>
            </a:r>
          </a:p>
          <a:p>
            <a:pPr>
              <a:buFont typeface="Wingdings" panose="05000000000000000000" pitchFamily="2" charset="2"/>
              <a:buChar char="Ø"/>
            </a:pPr>
            <a:r>
              <a:rPr lang="en-IN" sz="2300" b="1" dirty="0">
                <a:latin typeface="Times New Roman" panose="02020603050405020304" pitchFamily="18" charset="0"/>
                <a:cs typeface="Times New Roman" panose="02020603050405020304" pitchFamily="18" charset="0"/>
              </a:rPr>
              <a:t>Key Features: </a:t>
            </a:r>
            <a:r>
              <a:rPr lang="en-IN" sz="2300" dirty="0">
                <a:latin typeface="Times New Roman" panose="02020603050405020304" pitchFamily="18" charset="0"/>
                <a:cs typeface="Times New Roman" panose="02020603050405020304" pitchFamily="18" charset="0"/>
              </a:rPr>
              <a:t>Labour Registration, Job Posting, Matching Algorithm, Rating and Feedback, Payment Integration, Resource Centre.</a:t>
            </a:r>
          </a:p>
          <a:p>
            <a:pPr>
              <a:buFont typeface="Wingdings" panose="05000000000000000000" pitchFamily="2" charset="2"/>
              <a:buChar char="Ø"/>
            </a:pPr>
            <a:r>
              <a:rPr lang="en-IN" sz="2300" b="1" dirty="0">
                <a:latin typeface="Times New Roman" panose="02020603050405020304" pitchFamily="18" charset="0"/>
                <a:cs typeface="Times New Roman" panose="02020603050405020304" pitchFamily="18" charset="0"/>
              </a:rPr>
              <a:t>Outline of the Project: </a:t>
            </a:r>
            <a:r>
              <a:rPr lang="en-IN" sz="2300" dirty="0">
                <a:latin typeface="Times New Roman" panose="02020603050405020304" pitchFamily="18" charset="0"/>
                <a:cs typeface="Times New Roman" panose="02020603050405020304" pitchFamily="18" charset="0"/>
              </a:rPr>
              <a:t>Project Planning and Research, Platform Development, Database and Security, Marketing and Outreach.</a:t>
            </a:r>
            <a:endParaRPr lang="en-IN" sz="2300" b="1" dirty="0">
              <a:latin typeface="Times New Roman" panose="02020603050405020304" pitchFamily="18" charset="0"/>
              <a:cs typeface="Times New Roman" panose="02020603050405020304" pitchFamily="18" charset="0"/>
            </a:endParaRPr>
          </a:p>
          <a:p>
            <a:endParaRPr lang="en-US" b="1" dirty="0"/>
          </a:p>
        </p:txBody>
      </p:sp>
      <p:sp>
        <p:nvSpPr>
          <p:cNvPr id="4" name="Footer Placeholder 3"/>
          <p:cNvSpPr>
            <a:spLocks noGrp="1"/>
          </p:cNvSpPr>
          <p:nvPr>
            <p:ph type="ftr" sz="quarter" idx="11"/>
          </p:nvPr>
        </p:nvSpPr>
        <p:spPr>
          <a:xfrm>
            <a:off x="3469369" y="6459784"/>
            <a:ext cx="4822804" cy="365125"/>
          </a:xfrm>
        </p:spPr>
        <p:txBody>
          <a:bodyPr/>
          <a:lstStyle/>
          <a:p>
            <a:r>
              <a:rPr lang="en-US" sz="1100" dirty="0"/>
              <a:t>Department of Computer Science &amp; Engineering ,CSPIT</a:t>
            </a:r>
          </a:p>
        </p:txBody>
      </p:sp>
      <p:sp>
        <p:nvSpPr>
          <p:cNvPr id="5" name="Slide Number Placeholder 4"/>
          <p:cNvSpPr>
            <a:spLocks noGrp="1"/>
          </p:cNvSpPr>
          <p:nvPr>
            <p:ph type="sldNum" sz="quarter" idx="12"/>
          </p:nvPr>
        </p:nvSpPr>
        <p:spPr/>
        <p:txBody>
          <a:bodyPr/>
          <a:lstStyle/>
          <a:p>
            <a:fld id="{252F294B-B6A8-44F3-8A3C-0EE5B1E3450E}" type="slidenum">
              <a:rPr lang="en-US" smtClean="0"/>
              <a:t>3</a:t>
            </a:fld>
            <a:endParaRPr lang="en-US"/>
          </a:p>
        </p:txBody>
      </p:sp>
    </p:spTree>
    <p:extLst>
      <p:ext uri="{BB962C8B-B14F-4D97-AF65-F5344CB8AC3E}">
        <p14:creationId xmlns:p14="http://schemas.microsoft.com/office/powerpoint/2010/main" val="30283658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252F294B-B6A8-44F3-8A3C-0EE5B1E3450E}" type="slidenum">
              <a:rPr lang="en-US" smtClean="0"/>
              <a:t>4</a:t>
            </a:fld>
            <a:endParaRPr lang="en-US"/>
          </a:p>
        </p:txBody>
      </p:sp>
      <p:sp>
        <p:nvSpPr>
          <p:cNvPr id="4" name="Google Shape;217;p2"/>
          <p:cNvSpPr txBox="1">
            <a:spLocks/>
          </p:cNvSpPr>
          <p:nvPr/>
        </p:nvSpPr>
        <p:spPr>
          <a:xfrm>
            <a:off x="964023" y="879063"/>
            <a:ext cx="5534431" cy="610863"/>
          </a:xfrm>
          <a:prstGeom prst="rect">
            <a:avLst/>
          </a:prstGeom>
          <a:noFill/>
          <a:ln>
            <a:noFill/>
          </a:ln>
        </p:spPr>
        <p:txBody>
          <a:bodyPr spcFirstLastPara="1" wrap="square" lIns="0" tIns="0" rIns="0" bIns="0" anchor="b" anchorCtr="0">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nSpc>
                <a:spcPct val="90000"/>
              </a:lnSpc>
              <a:spcBef>
                <a:spcPts val="0"/>
              </a:spcBef>
              <a:buClr>
                <a:schemeClr val="dk1"/>
              </a:buClr>
              <a:buSzPct val="100000"/>
              <a:buFont typeface="Franklin Gothic"/>
              <a:buNone/>
            </a:pPr>
            <a:r>
              <a:rPr lang="en-US" sz="3200" b="1" dirty="0">
                <a:solidFill>
                  <a:schemeClr val="accent1">
                    <a:lumMod val="75000"/>
                  </a:schemeClr>
                </a:solidFill>
              </a:rPr>
              <a:t>Idea/Approach Details</a:t>
            </a:r>
          </a:p>
        </p:txBody>
      </p:sp>
      <p:sp>
        <p:nvSpPr>
          <p:cNvPr id="5" name="Google Shape;218;p2"/>
          <p:cNvSpPr txBox="1">
            <a:spLocks/>
          </p:cNvSpPr>
          <p:nvPr/>
        </p:nvSpPr>
        <p:spPr>
          <a:xfrm>
            <a:off x="849779" y="2242229"/>
            <a:ext cx="6024054" cy="3152731"/>
          </a:xfrm>
          <a:prstGeom prst="rect">
            <a:avLst/>
          </a:prstGeom>
          <a:noFill/>
          <a:ln w="9525" cap="flat" cmpd="sng">
            <a:solidFill>
              <a:schemeClr val="dk1"/>
            </a:solidFill>
            <a:prstDash val="solid"/>
            <a:round/>
            <a:headEnd type="none" w="sm" len="sm"/>
            <a:tailEnd type="none" w="sm" len="sm"/>
          </a:ln>
        </p:spPr>
        <p:txBody>
          <a:bodyPr spcFirstLastPara="1" wrap="square" lIns="0" tIns="0" rIns="0" bIns="0" anchor="t" anchorCtr="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nSpc>
                <a:spcPct val="100000"/>
              </a:lnSpc>
              <a:spcBef>
                <a:spcPts val="0"/>
              </a:spcBef>
              <a:spcAft>
                <a:spcPts val="0"/>
              </a:spcAft>
              <a:buClr>
                <a:schemeClr val="lt2"/>
              </a:buClr>
              <a:buSzPts val="1800"/>
              <a:buFont typeface="Calibri" panose="020F0502020204030204" pitchFamily="34" charset="0"/>
              <a:buNone/>
            </a:pPr>
            <a:r>
              <a:rPr lang="en-US" sz="1800" dirty="0">
                <a:solidFill>
                  <a:schemeClr val="accent1">
                    <a:lumMod val="75000"/>
                  </a:schemeClr>
                </a:solidFill>
                <a:latin typeface="Franklin Gothic"/>
                <a:ea typeface="Franklin Gothic"/>
                <a:cs typeface="Franklin Gothic"/>
                <a:sym typeface="Franklin Gothic"/>
              </a:rPr>
              <a:t>Describe your idea</a:t>
            </a:r>
            <a:endParaRPr lang="en-US" dirty="0">
              <a:solidFill>
                <a:schemeClr val="accent1">
                  <a:lumMod val="75000"/>
                </a:schemeClr>
              </a:solidFill>
            </a:endParaRPr>
          </a:p>
          <a:p>
            <a:pPr marL="285750" indent="-285750">
              <a:lnSpc>
                <a:spcPct val="100000"/>
              </a:lnSpc>
              <a:spcBef>
                <a:spcPts val="1000"/>
              </a:spcBef>
              <a:spcAft>
                <a:spcPts val="0"/>
              </a:spcAft>
              <a:buClr>
                <a:schemeClr val="dk1"/>
              </a:buClr>
              <a:buSzPts val="1600"/>
              <a:buFont typeface="Noto Sans Symbols"/>
              <a:buChar char="⮚"/>
            </a:pPr>
            <a:r>
              <a:rPr lang="en-US" dirty="0">
                <a:solidFill>
                  <a:schemeClr val="accent1">
                    <a:lumMod val="75000"/>
                  </a:schemeClr>
                </a:solidFill>
              </a:rPr>
              <a:t> </a:t>
            </a:r>
            <a:r>
              <a:rPr lang="en-US" dirty="0">
                <a:latin typeface="Times New Roman" panose="02020603050405020304" pitchFamily="18" charset="0"/>
                <a:cs typeface="Times New Roman" panose="02020603050405020304" pitchFamily="18" charset="0"/>
              </a:rPr>
              <a:t>Labour Chowk is a digital platform designed to connect daily wage laborers with potential employers efficiently and transparently.</a:t>
            </a:r>
          </a:p>
          <a:p>
            <a:pPr marL="285750" indent="-285750">
              <a:lnSpc>
                <a:spcPct val="100000"/>
              </a:lnSpc>
              <a:spcBef>
                <a:spcPts val="1000"/>
              </a:spcBef>
              <a:spcAft>
                <a:spcPts val="0"/>
              </a:spcAft>
              <a:buClr>
                <a:schemeClr val="dk1"/>
              </a:buClr>
              <a:buSzPts val="1600"/>
              <a:buFont typeface="Noto Sans Symbols"/>
              <a:buChar char="⮚"/>
            </a:pPr>
            <a:r>
              <a:rPr lang="en-US" dirty="0">
                <a:latin typeface="Times New Roman" panose="02020603050405020304" pitchFamily="18" charset="0"/>
                <a:cs typeface="Times New Roman" panose="02020603050405020304" pitchFamily="18" charset="0"/>
              </a:rPr>
              <a:t> It aims to empower laborers by providing an easy-to-use interface for job opportunities, ensuring fair wages, and improving working conditions.</a:t>
            </a:r>
          </a:p>
          <a:p>
            <a:pPr marL="285750" indent="-285750">
              <a:lnSpc>
                <a:spcPct val="100000"/>
              </a:lnSpc>
              <a:spcBef>
                <a:spcPts val="1000"/>
              </a:spcBef>
              <a:spcAft>
                <a:spcPts val="0"/>
              </a:spcAft>
              <a:buClr>
                <a:schemeClr val="dk1"/>
              </a:buClr>
              <a:buSzPts val="1600"/>
              <a:buFont typeface="Noto Sans Symbols"/>
              <a:buChar char="⮚"/>
            </a:pPr>
            <a:r>
              <a:rPr lang="en-US" dirty="0">
                <a:latin typeface="Times New Roman" panose="02020603050405020304" pitchFamily="18" charset="0"/>
                <a:cs typeface="Times New Roman" panose="02020603050405020304" pitchFamily="18" charset="0"/>
              </a:rPr>
              <a:t> Employers can quickly find and hire laborers based on their skills and availability.</a:t>
            </a:r>
            <a:endParaRPr lang="en-US" dirty="0">
              <a:solidFill>
                <a:schemeClr val="accent1">
                  <a:lumMod val="75000"/>
                </a:schemeClr>
              </a:solidFill>
              <a:latin typeface="Times New Roman" panose="02020603050405020304" pitchFamily="18" charset="0"/>
              <a:cs typeface="Times New Roman" panose="02020603050405020304" pitchFamily="18" charset="0"/>
            </a:endParaRPr>
          </a:p>
          <a:p>
            <a:pPr marL="285750" indent="-184150">
              <a:lnSpc>
                <a:spcPct val="100000"/>
              </a:lnSpc>
              <a:spcBef>
                <a:spcPts val="1000"/>
              </a:spcBef>
              <a:spcAft>
                <a:spcPts val="0"/>
              </a:spcAft>
              <a:buClr>
                <a:schemeClr val="dk1"/>
              </a:buClr>
              <a:buSzPts val="1600"/>
              <a:buFont typeface="Noto Sans Symbols"/>
              <a:buNone/>
            </a:pPr>
            <a:endParaRPr lang="en-US" dirty="0">
              <a:solidFill>
                <a:schemeClr val="accent1">
                  <a:lumMod val="75000"/>
                </a:schemeClr>
              </a:solidFill>
            </a:endParaRPr>
          </a:p>
        </p:txBody>
      </p:sp>
      <p:sp>
        <p:nvSpPr>
          <p:cNvPr id="7" name="Google Shape;222;p2"/>
          <p:cNvSpPr txBox="1"/>
          <p:nvPr/>
        </p:nvSpPr>
        <p:spPr>
          <a:xfrm>
            <a:off x="7101547" y="2242229"/>
            <a:ext cx="4572001" cy="3152731"/>
          </a:xfrm>
          <a:prstGeom prst="rect">
            <a:avLst/>
          </a:prstGeom>
          <a:noFill/>
          <a:ln w="9525" cap="flat" cmpd="sng">
            <a:solidFill>
              <a:schemeClr val="dk1"/>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chemeClr val="lt2"/>
              </a:buClr>
              <a:buSzPts val="1800"/>
              <a:buFont typeface="Arial"/>
              <a:buNone/>
            </a:pPr>
            <a:r>
              <a:rPr lang="en-US" sz="1800" b="0" i="0" dirty="0">
                <a:solidFill>
                  <a:schemeClr val="accent1">
                    <a:lumMod val="75000"/>
                  </a:schemeClr>
                </a:solidFill>
                <a:latin typeface="Franklin Gothic"/>
                <a:ea typeface="Franklin Gothic"/>
                <a:cs typeface="Franklin Gothic"/>
                <a:sym typeface="Franklin Gothic"/>
              </a:rPr>
              <a:t>Describe your Technology stack here</a:t>
            </a:r>
            <a:r>
              <a:rPr lang="en-US" sz="1600" b="0" i="0" dirty="0">
                <a:solidFill>
                  <a:schemeClr val="accent1">
                    <a:lumMod val="75000"/>
                  </a:schemeClr>
                </a:solidFill>
                <a:latin typeface="Libre Franklin"/>
                <a:ea typeface="Libre Franklin"/>
                <a:cs typeface="Libre Franklin"/>
                <a:sym typeface="Libre Franklin"/>
              </a:rPr>
              <a:t>:</a:t>
            </a:r>
            <a:endParaRPr dirty="0">
              <a:solidFill>
                <a:schemeClr val="accent1">
                  <a:lumMod val="75000"/>
                </a:schemeClr>
              </a:solidFill>
            </a:endParaRPr>
          </a:p>
          <a:p>
            <a:pPr marL="285750" marR="0" lvl="0" indent="-285750" algn="l" rtl="0">
              <a:lnSpc>
                <a:spcPct val="100000"/>
              </a:lnSpc>
              <a:spcBef>
                <a:spcPts val="1000"/>
              </a:spcBef>
              <a:spcAft>
                <a:spcPts val="0"/>
              </a:spcAft>
              <a:buClr>
                <a:schemeClr val="dk1"/>
              </a:buClr>
              <a:buSzPts val="1600"/>
              <a:buFont typeface="Noto Sans Symbols"/>
              <a:buChar char="⮚"/>
            </a:pPr>
            <a:r>
              <a:rPr lang="en-US" sz="2300" i="0" dirty="0">
                <a:solidFill>
                  <a:schemeClr val="dk1"/>
                </a:solidFill>
                <a:latin typeface="Times New Roman" panose="02020603050405020304" pitchFamily="18" charset="0"/>
                <a:ea typeface="Libre Franklin"/>
                <a:cs typeface="Times New Roman" panose="02020603050405020304" pitchFamily="18" charset="0"/>
                <a:sym typeface="Libre Franklin"/>
              </a:rPr>
              <a:t>Frontend: HTML, CSS</a:t>
            </a:r>
            <a:r>
              <a:rPr lang="en-US" sz="2300" dirty="0">
                <a:solidFill>
                  <a:schemeClr val="dk1"/>
                </a:solidFill>
                <a:latin typeface="Times New Roman" panose="02020603050405020304" pitchFamily="18" charset="0"/>
                <a:ea typeface="Libre Franklin"/>
                <a:cs typeface="Times New Roman" panose="02020603050405020304" pitchFamily="18" charset="0"/>
                <a:sym typeface="Libre Franklin"/>
              </a:rPr>
              <a:t> </a:t>
            </a:r>
            <a:r>
              <a:rPr lang="en-US" sz="2300" i="0" dirty="0">
                <a:solidFill>
                  <a:schemeClr val="dk1"/>
                </a:solidFill>
                <a:latin typeface="Times New Roman" panose="02020603050405020304" pitchFamily="18" charset="0"/>
                <a:ea typeface="Libre Franklin"/>
                <a:cs typeface="Times New Roman" panose="02020603050405020304" pitchFamily="18" charset="0"/>
                <a:sym typeface="Libre Franklin"/>
              </a:rPr>
              <a:t> and </a:t>
            </a:r>
            <a:r>
              <a:rPr lang="en-US" sz="2300" dirty="0">
                <a:solidFill>
                  <a:schemeClr val="dk1"/>
                </a:solidFill>
                <a:latin typeface="Times New Roman" panose="02020603050405020304" pitchFamily="18" charset="0"/>
                <a:ea typeface="Libre Franklin"/>
                <a:cs typeface="Times New Roman" panose="02020603050405020304" pitchFamily="18" charset="0"/>
                <a:sym typeface="Libre Franklin"/>
              </a:rPr>
              <a:t>Java Script</a:t>
            </a:r>
            <a:endParaRPr lang="en-US" sz="2300" i="0" dirty="0">
              <a:solidFill>
                <a:schemeClr val="dk1"/>
              </a:solidFill>
              <a:latin typeface="Times New Roman" panose="02020603050405020304" pitchFamily="18" charset="0"/>
              <a:ea typeface="Libre Franklin"/>
              <a:cs typeface="Times New Roman" panose="02020603050405020304" pitchFamily="18" charset="0"/>
              <a:sym typeface="Libre Franklin"/>
            </a:endParaRPr>
          </a:p>
          <a:p>
            <a:pPr marL="285750" marR="0" lvl="0" indent="-285750" algn="l" rtl="0">
              <a:lnSpc>
                <a:spcPct val="100000"/>
              </a:lnSpc>
              <a:spcBef>
                <a:spcPts val="1000"/>
              </a:spcBef>
              <a:spcAft>
                <a:spcPts val="0"/>
              </a:spcAft>
              <a:buClr>
                <a:schemeClr val="dk1"/>
              </a:buClr>
              <a:buSzPts val="1600"/>
              <a:buFont typeface="Noto Sans Symbols"/>
              <a:buChar char="⮚"/>
            </a:pPr>
            <a:r>
              <a:rPr lang="en-US" sz="2300" dirty="0">
                <a:solidFill>
                  <a:schemeClr val="dk1"/>
                </a:solidFill>
                <a:latin typeface="Times New Roman" panose="02020603050405020304" pitchFamily="18" charset="0"/>
                <a:ea typeface="Libre Franklin"/>
                <a:cs typeface="Times New Roman" panose="02020603050405020304" pitchFamily="18" charset="0"/>
                <a:sym typeface="Libre Franklin"/>
              </a:rPr>
              <a:t>Backend: PHP</a:t>
            </a:r>
          </a:p>
          <a:p>
            <a:pPr marL="285750" marR="0" lvl="0" indent="-285750" algn="l" rtl="0">
              <a:lnSpc>
                <a:spcPct val="100000"/>
              </a:lnSpc>
              <a:spcBef>
                <a:spcPts val="1000"/>
              </a:spcBef>
              <a:spcAft>
                <a:spcPts val="0"/>
              </a:spcAft>
              <a:buClr>
                <a:schemeClr val="dk1"/>
              </a:buClr>
              <a:buSzPts val="1600"/>
              <a:buFont typeface="Noto Sans Symbols"/>
              <a:buChar char="⮚"/>
            </a:pPr>
            <a:r>
              <a:rPr lang="en-IN" sz="2300" dirty="0">
                <a:latin typeface="Times New Roman" panose="02020603050405020304" pitchFamily="18" charset="0"/>
                <a:cs typeface="Times New Roman" panose="02020603050405020304" pitchFamily="18" charset="0"/>
              </a:rPr>
              <a:t>Version Control and Collaboration</a:t>
            </a:r>
            <a:r>
              <a:rPr lang="en-US" sz="2300" i="0" dirty="0">
                <a:solidFill>
                  <a:schemeClr val="dk1"/>
                </a:solidFill>
                <a:latin typeface="Times New Roman" panose="02020603050405020304" pitchFamily="18" charset="0"/>
                <a:ea typeface="Libre Franklin"/>
                <a:cs typeface="Times New Roman" panose="02020603050405020304" pitchFamily="18" charset="0"/>
                <a:sym typeface="Libre Franklin"/>
              </a:rPr>
              <a:t>: GitHub</a:t>
            </a:r>
          </a:p>
          <a:p>
            <a:pPr marL="285750" marR="0" lvl="0" indent="-285750" algn="l" rtl="0">
              <a:lnSpc>
                <a:spcPct val="100000"/>
              </a:lnSpc>
              <a:spcBef>
                <a:spcPts val="1000"/>
              </a:spcBef>
              <a:spcAft>
                <a:spcPts val="0"/>
              </a:spcAft>
              <a:buClr>
                <a:schemeClr val="dk1"/>
              </a:buClr>
              <a:buSzPts val="1600"/>
              <a:buFont typeface="Noto Sans Symbols"/>
              <a:buChar char="⮚"/>
            </a:pPr>
            <a:r>
              <a:rPr lang="en-IN" sz="2300" dirty="0">
                <a:latin typeface="Times New Roman" panose="02020603050405020304" pitchFamily="18" charset="0"/>
                <a:cs typeface="Times New Roman" panose="02020603050405020304" pitchFamily="18" charset="0"/>
              </a:rPr>
              <a:t>Development Tools</a:t>
            </a:r>
            <a:r>
              <a:rPr lang="en-US" sz="2300" dirty="0">
                <a:solidFill>
                  <a:schemeClr val="dk1"/>
                </a:solidFill>
                <a:latin typeface="Times New Roman" panose="02020603050405020304" pitchFamily="18" charset="0"/>
                <a:cs typeface="Times New Roman" panose="02020603050405020304" pitchFamily="18" charset="0"/>
                <a:sym typeface="Libre Franklin"/>
              </a:rPr>
              <a:t>:</a:t>
            </a:r>
            <a:r>
              <a:rPr lang="en-IN" sz="2300" dirty="0">
                <a:latin typeface="Times New Roman" panose="02020603050405020304" pitchFamily="18" charset="0"/>
                <a:cs typeface="Times New Roman" panose="02020603050405020304" pitchFamily="18" charset="0"/>
              </a:rPr>
              <a:t>Visual Studio Code</a:t>
            </a:r>
            <a:endParaRPr sz="2300" dirty="0">
              <a:latin typeface="Times New Roman" panose="02020603050405020304" pitchFamily="18" charset="0"/>
              <a:cs typeface="Times New Roman" panose="02020603050405020304" pitchFamily="18" charset="0"/>
            </a:endParaRPr>
          </a:p>
          <a:p>
            <a:pPr marL="0" marR="0" lvl="0" indent="0" algn="l" rtl="0">
              <a:lnSpc>
                <a:spcPct val="100000"/>
              </a:lnSpc>
              <a:spcBef>
                <a:spcPts val="1000"/>
              </a:spcBef>
              <a:spcAft>
                <a:spcPts val="0"/>
              </a:spcAft>
              <a:buClr>
                <a:schemeClr val="dk1"/>
              </a:buClr>
              <a:buSzPts val="1600"/>
              <a:buFont typeface="Arial"/>
              <a:buNone/>
            </a:pPr>
            <a:endParaRPr sz="1600" b="0" i="0" dirty="0">
              <a:solidFill>
                <a:schemeClr val="dk1"/>
              </a:solidFill>
              <a:latin typeface="Libre Franklin"/>
              <a:ea typeface="Libre Franklin"/>
              <a:cs typeface="Libre Franklin"/>
              <a:sym typeface="Libre Franklin"/>
            </a:endParaRPr>
          </a:p>
        </p:txBody>
      </p:sp>
      <p:sp>
        <p:nvSpPr>
          <p:cNvPr id="12" name="Footer Placeholder 8"/>
          <p:cNvSpPr>
            <a:spLocks noGrp="1"/>
          </p:cNvSpPr>
          <p:nvPr>
            <p:ph type="ftr" sz="quarter" idx="11"/>
          </p:nvPr>
        </p:nvSpPr>
        <p:spPr>
          <a:xfrm>
            <a:off x="3686185" y="6459785"/>
            <a:ext cx="4822804" cy="365125"/>
          </a:xfrm>
        </p:spPr>
        <p:txBody>
          <a:bodyPr/>
          <a:lstStyle/>
          <a:p>
            <a:r>
              <a:rPr lang="en-US" sz="1100" dirty="0"/>
              <a:t>Department of Computer Science &amp; Engineering ,CSPIT</a:t>
            </a:r>
          </a:p>
        </p:txBody>
      </p:sp>
    </p:spTree>
    <p:extLst>
      <p:ext uri="{BB962C8B-B14F-4D97-AF65-F5344CB8AC3E}">
        <p14:creationId xmlns:p14="http://schemas.microsoft.com/office/powerpoint/2010/main" val="11610444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285750" indent="-285750"/>
            <a:r>
              <a:rPr lang="en-US" sz="3200" b="1" dirty="0">
                <a:solidFill>
                  <a:schemeClr val="accent1">
                    <a:lumMod val="75000"/>
                  </a:schemeClr>
                </a:solidFill>
              </a:rPr>
              <a:t>Need of System (Functions it can perform)</a:t>
            </a:r>
          </a:p>
        </p:txBody>
      </p:sp>
      <p:sp>
        <p:nvSpPr>
          <p:cNvPr id="3" name="Content Placeholder 2"/>
          <p:cNvSpPr>
            <a:spLocks noGrp="1"/>
          </p:cNvSpPr>
          <p:nvPr>
            <p:ph idx="1"/>
          </p:nvPr>
        </p:nvSpPr>
        <p:spPr/>
        <p:txBody>
          <a:bodyPr/>
          <a:lstStyle/>
          <a:p>
            <a:pPr>
              <a:buFont typeface="Wingdings" panose="05000000000000000000" pitchFamily="2" charset="2"/>
              <a:buChar char="Ø"/>
            </a:pPr>
            <a:r>
              <a:rPr lang="en-IN" sz="2700" dirty="0">
                <a:latin typeface="Times New Roman" panose="02020603050405020304" pitchFamily="18" charset="0"/>
                <a:cs typeface="Times New Roman" panose="02020603050405020304" pitchFamily="18" charset="0"/>
              </a:rPr>
              <a:t>Employment Opportunities for Laborers</a:t>
            </a:r>
          </a:p>
          <a:p>
            <a:pPr>
              <a:buFont typeface="Wingdings" panose="05000000000000000000" pitchFamily="2" charset="2"/>
              <a:buChar char="Ø"/>
            </a:pPr>
            <a:r>
              <a:rPr lang="en-IN" sz="2700" dirty="0">
                <a:latin typeface="Times New Roman" panose="02020603050405020304" pitchFamily="18" charset="0"/>
                <a:cs typeface="Times New Roman" panose="02020603050405020304" pitchFamily="18" charset="0"/>
              </a:rPr>
              <a:t>Efficient Hiring for Employers</a:t>
            </a:r>
          </a:p>
          <a:p>
            <a:pPr>
              <a:buFont typeface="Wingdings" panose="05000000000000000000" pitchFamily="2" charset="2"/>
              <a:buChar char="Ø"/>
            </a:pPr>
            <a:r>
              <a:rPr lang="en-IN" sz="2700" dirty="0">
                <a:latin typeface="Times New Roman" panose="02020603050405020304" pitchFamily="18" charset="0"/>
                <a:cs typeface="Times New Roman" panose="02020603050405020304" pitchFamily="18" charset="0"/>
              </a:rPr>
              <a:t>Transparency and Fairness</a:t>
            </a:r>
          </a:p>
          <a:p>
            <a:pPr>
              <a:buFont typeface="Wingdings" panose="05000000000000000000" pitchFamily="2" charset="2"/>
              <a:buChar char="Ø"/>
            </a:pPr>
            <a:r>
              <a:rPr lang="en-IN" sz="2700" dirty="0">
                <a:latin typeface="Times New Roman" panose="02020603050405020304" pitchFamily="18" charset="0"/>
                <a:cs typeface="Times New Roman" panose="02020603050405020304" pitchFamily="18" charset="0"/>
              </a:rPr>
              <a:t>Improved Working Conditions</a:t>
            </a:r>
          </a:p>
          <a:p>
            <a:pPr>
              <a:buFont typeface="Wingdings" panose="05000000000000000000" pitchFamily="2" charset="2"/>
              <a:buChar char="Ø"/>
            </a:pPr>
            <a:r>
              <a:rPr lang="en-IN" sz="2700" dirty="0">
                <a:latin typeface="Times New Roman" panose="02020603050405020304" pitchFamily="18" charset="0"/>
                <a:cs typeface="Times New Roman" panose="02020603050405020304" pitchFamily="18" charset="0"/>
              </a:rPr>
              <a:t>Digital Inclusion</a:t>
            </a:r>
          </a:p>
          <a:p>
            <a:pPr marL="0" indent="0">
              <a:buNone/>
            </a:pPr>
            <a:endParaRPr lang="en-IN" sz="27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US" dirty="0"/>
          </a:p>
        </p:txBody>
      </p:sp>
      <p:sp>
        <p:nvSpPr>
          <p:cNvPr id="4" name="Footer Placeholder 3"/>
          <p:cNvSpPr>
            <a:spLocks noGrp="1"/>
          </p:cNvSpPr>
          <p:nvPr>
            <p:ph type="ftr" sz="quarter" idx="11"/>
          </p:nvPr>
        </p:nvSpPr>
        <p:spPr/>
        <p:txBody>
          <a:bodyPr/>
          <a:lstStyle/>
          <a:p>
            <a:r>
              <a:rPr lang="en-US"/>
              <a:t>Department of Computer Science &amp; Engineering ,CSPIT</a:t>
            </a:r>
          </a:p>
        </p:txBody>
      </p:sp>
      <p:sp>
        <p:nvSpPr>
          <p:cNvPr id="5" name="Slide Number Placeholder 4"/>
          <p:cNvSpPr>
            <a:spLocks noGrp="1"/>
          </p:cNvSpPr>
          <p:nvPr>
            <p:ph type="sldNum" sz="quarter" idx="12"/>
          </p:nvPr>
        </p:nvSpPr>
        <p:spPr/>
        <p:txBody>
          <a:bodyPr/>
          <a:lstStyle/>
          <a:p>
            <a:fld id="{252F294B-B6A8-44F3-8A3C-0EE5B1E3450E}" type="slidenum">
              <a:rPr lang="en-US" smtClean="0"/>
              <a:t>5</a:t>
            </a:fld>
            <a:endParaRPr lang="en-US"/>
          </a:p>
        </p:txBody>
      </p:sp>
    </p:spTree>
    <p:extLst>
      <p:ext uri="{BB962C8B-B14F-4D97-AF65-F5344CB8AC3E}">
        <p14:creationId xmlns:p14="http://schemas.microsoft.com/office/powerpoint/2010/main" val="21103736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buClr>
                <a:schemeClr val="accent1"/>
              </a:buClr>
            </a:pPr>
            <a:r>
              <a:rPr lang="en-US" sz="3200" b="1" dirty="0">
                <a:solidFill>
                  <a:schemeClr val="accent1">
                    <a:lumMod val="75000"/>
                  </a:schemeClr>
                </a:solidFill>
              </a:rPr>
              <a:t>Flow Diagram/ Flow Chart of System</a:t>
            </a:r>
          </a:p>
        </p:txBody>
      </p:sp>
      <p:sp>
        <p:nvSpPr>
          <p:cNvPr id="4" name="Footer Placeholder 3"/>
          <p:cNvSpPr>
            <a:spLocks noGrp="1"/>
          </p:cNvSpPr>
          <p:nvPr>
            <p:ph type="ftr" sz="quarter" idx="11"/>
          </p:nvPr>
        </p:nvSpPr>
        <p:spPr/>
        <p:txBody>
          <a:bodyPr/>
          <a:lstStyle/>
          <a:p>
            <a:r>
              <a:rPr lang="en-US"/>
              <a:t>Department of Computer Science &amp; Engineering ,CSPIT</a:t>
            </a:r>
          </a:p>
        </p:txBody>
      </p:sp>
      <p:sp>
        <p:nvSpPr>
          <p:cNvPr id="5" name="Slide Number Placeholder 4"/>
          <p:cNvSpPr>
            <a:spLocks noGrp="1"/>
          </p:cNvSpPr>
          <p:nvPr>
            <p:ph type="sldNum" sz="quarter" idx="12"/>
          </p:nvPr>
        </p:nvSpPr>
        <p:spPr/>
        <p:txBody>
          <a:bodyPr/>
          <a:lstStyle/>
          <a:p>
            <a:fld id="{252F294B-B6A8-44F3-8A3C-0EE5B1E3450E}" type="slidenum">
              <a:rPr lang="en-US" smtClean="0"/>
              <a:t>6</a:t>
            </a:fld>
            <a:endParaRPr lang="en-US"/>
          </a:p>
        </p:txBody>
      </p:sp>
      <p:pic>
        <p:nvPicPr>
          <p:cNvPr id="11" name="Content Placeholder 10">
            <a:extLst>
              <a:ext uri="{FF2B5EF4-FFF2-40B4-BE49-F238E27FC236}">
                <a16:creationId xmlns:a16="http://schemas.microsoft.com/office/drawing/2014/main" id="{C456C388-301B-EC17-13E1-5FDEB9B8E0D6}"/>
              </a:ext>
            </a:extLst>
          </p:cNvPr>
          <p:cNvPicPr>
            <a:picLocks noGrp="1" noChangeAspect="1"/>
          </p:cNvPicPr>
          <p:nvPr>
            <p:ph idx="1"/>
          </p:nvPr>
        </p:nvPicPr>
        <p:blipFill rotWithShape="1">
          <a:blip r:embed="rId2"/>
          <a:srcRect t="12257" b="46643"/>
          <a:stretch/>
        </p:blipFill>
        <p:spPr>
          <a:xfrm>
            <a:off x="1010816" y="1819276"/>
            <a:ext cx="5085184" cy="4520563"/>
          </a:xfrm>
        </p:spPr>
      </p:pic>
      <p:pic>
        <p:nvPicPr>
          <p:cNvPr id="14" name="Content Placeholder 10">
            <a:extLst>
              <a:ext uri="{FF2B5EF4-FFF2-40B4-BE49-F238E27FC236}">
                <a16:creationId xmlns:a16="http://schemas.microsoft.com/office/drawing/2014/main" id="{221B7C7F-4898-A173-34DD-A82A1622D7D1}"/>
              </a:ext>
            </a:extLst>
          </p:cNvPr>
          <p:cNvPicPr>
            <a:picLocks noChangeAspect="1"/>
          </p:cNvPicPr>
          <p:nvPr/>
        </p:nvPicPr>
        <p:blipFill rotWithShape="1">
          <a:blip r:embed="rId2"/>
          <a:srcRect l="7574" t="53761" r="25331" b="5504"/>
          <a:stretch/>
        </p:blipFill>
        <p:spPr>
          <a:xfrm>
            <a:off x="6182465" y="1819276"/>
            <a:ext cx="3235856" cy="4520564"/>
          </a:xfrm>
          <a:prstGeom prst="rect">
            <a:avLst/>
          </a:prstGeom>
        </p:spPr>
      </p:pic>
    </p:spTree>
    <p:extLst>
      <p:ext uri="{BB962C8B-B14F-4D97-AF65-F5344CB8AC3E}">
        <p14:creationId xmlns:p14="http://schemas.microsoft.com/office/powerpoint/2010/main" val="5101219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buClr>
                <a:schemeClr val="accent1"/>
              </a:buClr>
            </a:pPr>
            <a:r>
              <a:rPr lang="en-US" sz="3200" b="1" dirty="0">
                <a:solidFill>
                  <a:schemeClr val="accent1">
                    <a:lumMod val="75000"/>
                  </a:schemeClr>
                </a:solidFill>
              </a:rPr>
              <a:t>Design and Development Process(Screenshots of UI/UX Design)</a:t>
            </a:r>
          </a:p>
        </p:txBody>
      </p:sp>
      <p:pic>
        <p:nvPicPr>
          <p:cNvPr id="7" name="Content Placeholder 6">
            <a:extLst>
              <a:ext uri="{FF2B5EF4-FFF2-40B4-BE49-F238E27FC236}">
                <a16:creationId xmlns:a16="http://schemas.microsoft.com/office/drawing/2014/main" id="{31406CD7-EDCA-43C3-2A72-B32838F695B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19392" y="1846263"/>
            <a:ext cx="8413542" cy="4022725"/>
          </a:xfrm>
        </p:spPr>
      </p:pic>
      <p:sp>
        <p:nvSpPr>
          <p:cNvPr id="4" name="Footer Placeholder 3"/>
          <p:cNvSpPr>
            <a:spLocks noGrp="1"/>
          </p:cNvSpPr>
          <p:nvPr>
            <p:ph type="ftr" sz="quarter" idx="11"/>
          </p:nvPr>
        </p:nvSpPr>
        <p:spPr/>
        <p:txBody>
          <a:bodyPr/>
          <a:lstStyle/>
          <a:p>
            <a:r>
              <a:rPr lang="en-US"/>
              <a:t>Department of Computer Science &amp; Engineering ,CSPIT</a:t>
            </a:r>
          </a:p>
        </p:txBody>
      </p:sp>
      <p:sp>
        <p:nvSpPr>
          <p:cNvPr id="5" name="Slide Number Placeholder 4"/>
          <p:cNvSpPr>
            <a:spLocks noGrp="1"/>
          </p:cNvSpPr>
          <p:nvPr>
            <p:ph type="sldNum" sz="quarter" idx="12"/>
          </p:nvPr>
        </p:nvSpPr>
        <p:spPr/>
        <p:txBody>
          <a:bodyPr/>
          <a:lstStyle/>
          <a:p>
            <a:fld id="{252F294B-B6A8-44F3-8A3C-0EE5B1E3450E}" type="slidenum">
              <a:rPr lang="en-US" smtClean="0"/>
              <a:t>7</a:t>
            </a:fld>
            <a:endParaRPr lang="en-US"/>
          </a:p>
        </p:txBody>
      </p:sp>
    </p:spTree>
    <p:extLst>
      <p:ext uri="{BB962C8B-B14F-4D97-AF65-F5344CB8AC3E}">
        <p14:creationId xmlns:p14="http://schemas.microsoft.com/office/powerpoint/2010/main" val="27049467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7550DB5-5F0B-B5C1-1A8F-E386D7875591}"/>
              </a:ext>
            </a:extLst>
          </p:cNvPr>
          <p:cNvSpPr>
            <a:spLocks noGrp="1"/>
          </p:cNvSpPr>
          <p:nvPr>
            <p:ph type="ftr" sz="quarter" idx="11"/>
          </p:nvPr>
        </p:nvSpPr>
        <p:spPr/>
        <p:txBody>
          <a:bodyPr/>
          <a:lstStyle/>
          <a:p>
            <a:r>
              <a:rPr lang="en-US"/>
              <a:t>Department of Computer Science &amp; Engineering ,CSPIT</a:t>
            </a:r>
          </a:p>
        </p:txBody>
      </p:sp>
      <p:sp>
        <p:nvSpPr>
          <p:cNvPr id="3" name="Slide Number Placeholder 2">
            <a:extLst>
              <a:ext uri="{FF2B5EF4-FFF2-40B4-BE49-F238E27FC236}">
                <a16:creationId xmlns:a16="http://schemas.microsoft.com/office/drawing/2014/main" id="{A2B88E5C-2F75-6400-2218-3345826B6A86}"/>
              </a:ext>
            </a:extLst>
          </p:cNvPr>
          <p:cNvSpPr>
            <a:spLocks noGrp="1"/>
          </p:cNvSpPr>
          <p:nvPr>
            <p:ph type="sldNum" sz="quarter" idx="12"/>
          </p:nvPr>
        </p:nvSpPr>
        <p:spPr/>
        <p:txBody>
          <a:bodyPr/>
          <a:lstStyle/>
          <a:p>
            <a:fld id="{252F294B-B6A8-44F3-8A3C-0EE5B1E3450E}" type="slidenum">
              <a:rPr lang="en-US" smtClean="0"/>
              <a:t>8</a:t>
            </a:fld>
            <a:endParaRPr lang="en-US"/>
          </a:p>
        </p:txBody>
      </p:sp>
      <p:pic>
        <p:nvPicPr>
          <p:cNvPr id="7" name="Picture 6">
            <a:extLst>
              <a:ext uri="{FF2B5EF4-FFF2-40B4-BE49-F238E27FC236}">
                <a16:creationId xmlns:a16="http://schemas.microsoft.com/office/drawing/2014/main" id="{1008EE87-B767-2946-F259-0312BEF8F4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626" y="-16626"/>
            <a:ext cx="12192000" cy="6858000"/>
          </a:xfrm>
          <a:prstGeom prst="rect">
            <a:avLst/>
          </a:prstGeom>
        </p:spPr>
      </p:pic>
    </p:spTree>
    <p:extLst>
      <p:ext uri="{BB962C8B-B14F-4D97-AF65-F5344CB8AC3E}">
        <p14:creationId xmlns:p14="http://schemas.microsoft.com/office/powerpoint/2010/main" val="20120537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8685EB2-38B0-14AC-39F5-57A790D71181}"/>
              </a:ext>
            </a:extLst>
          </p:cNvPr>
          <p:cNvSpPr>
            <a:spLocks noGrp="1"/>
          </p:cNvSpPr>
          <p:nvPr>
            <p:ph type="ftr" sz="quarter" idx="11"/>
          </p:nvPr>
        </p:nvSpPr>
        <p:spPr/>
        <p:txBody>
          <a:bodyPr/>
          <a:lstStyle/>
          <a:p>
            <a:r>
              <a:rPr lang="en-US"/>
              <a:t>Department of Computer Science &amp; Engineering ,CSPIT</a:t>
            </a:r>
          </a:p>
        </p:txBody>
      </p:sp>
      <p:sp>
        <p:nvSpPr>
          <p:cNvPr id="3" name="Slide Number Placeholder 2">
            <a:extLst>
              <a:ext uri="{FF2B5EF4-FFF2-40B4-BE49-F238E27FC236}">
                <a16:creationId xmlns:a16="http://schemas.microsoft.com/office/drawing/2014/main" id="{4E174F84-ED90-B23E-DD72-335641F20BFD}"/>
              </a:ext>
            </a:extLst>
          </p:cNvPr>
          <p:cNvSpPr>
            <a:spLocks noGrp="1"/>
          </p:cNvSpPr>
          <p:nvPr>
            <p:ph type="sldNum" sz="quarter" idx="12"/>
          </p:nvPr>
        </p:nvSpPr>
        <p:spPr/>
        <p:txBody>
          <a:bodyPr/>
          <a:lstStyle/>
          <a:p>
            <a:fld id="{252F294B-B6A8-44F3-8A3C-0EE5B1E3450E}" type="slidenum">
              <a:rPr lang="en-US" smtClean="0"/>
              <a:t>9</a:t>
            </a:fld>
            <a:endParaRPr lang="en-US"/>
          </a:p>
        </p:txBody>
      </p:sp>
      <p:pic>
        <p:nvPicPr>
          <p:cNvPr id="7" name="Picture 6">
            <a:extLst>
              <a:ext uri="{FF2B5EF4-FFF2-40B4-BE49-F238E27FC236}">
                <a16:creationId xmlns:a16="http://schemas.microsoft.com/office/drawing/2014/main" id="{D9D6E84D-8A96-269F-CDD0-BAB8A48BA34B}"/>
              </a:ext>
            </a:extLst>
          </p:cNvPr>
          <p:cNvPicPr>
            <a:picLocks noChangeAspect="1"/>
          </p:cNvPicPr>
          <p:nvPr/>
        </p:nvPicPr>
        <p:blipFill>
          <a:blip r:embed="rId2"/>
          <a:stretch>
            <a:fillRect/>
          </a:stretch>
        </p:blipFill>
        <p:spPr>
          <a:xfrm>
            <a:off x="6605748" y="778276"/>
            <a:ext cx="5016917" cy="4586492"/>
          </a:xfrm>
          <a:prstGeom prst="rect">
            <a:avLst/>
          </a:prstGeom>
        </p:spPr>
      </p:pic>
      <p:pic>
        <p:nvPicPr>
          <p:cNvPr id="6" name="Picture 5">
            <a:extLst>
              <a:ext uri="{FF2B5EF4-FFF2-40B4-BE49-F238E27FC236}">
                <a16:creationId xmlns:a16="http://schemas.microsoft.com/office/drawing/2014/main" id="{A9B97E32-A390-62DC-505A-39145E771650}"/>
              </a:ext>
            </a:extLst>
          </p:cNvPr>
          <p:cNvPicPr>
            <a:picLocks noChangeAspect="1"/>
          </p:cNvPicPr>
          <p:nvPr/>
        </p:nvPicPr>
        <p:blipFill>
          <a:blip r:embed="rId3"/>
          <a:stretch>
            <a:fillRect/>
          </a:stretch>
        </p:blipFill>
        <p:spPr>
          <a:xfrm>
            <a:off x="1381500" y="778277"/>
            <a:ext cx="4801016" cy="4586492"/>
          </a:xfrm>
          <a:prstGeom prst="rect">
            <a:avLst/>
          </a:prstGeom>
        </p:spPr>
      </p:pic>
    </p:spTree>
    <p:extLst>
      <p:ext uri="{BB962C8B-B14F-4D97-AF65-F5344CB8AC3E}">
        <p14:creationId xmlns:p14="http://schemas.microsoft.com/office/powerpoint/2010/main" val="4175446777"/>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826</TotalTime>
  <Words>494</Words>
  <Application>Microsoft Office PowerPoint</Application>
  <PresentationFormat>Widescreen</PresentationFormat>
  <Paragraphs>65</Paragraphs>
  <Slides>10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10</vt:i4>
      </vt:variant>
    </vt:vector>
  </HeadingPairs>
  <TitlesOfParts>
    <vt:vector size="19" baseType="lpstr">
      <vt:lpstr>Arial</vt:lpstr>
      <vt:lpstr>Calibri</vt:lpstr>
      <vt:lpstr>Calibri Light</vt:lpstr>
      <vt:lpstr>Franklin Gothic</vt:lpstr>
      <vt:lpstr>Libre Franklin</vt:lpstr>
      <vt:lpstr>Noto Sans Symbols</vt:lpstr>
      <vt:lpstr>Times New Roman</vt:lpstr>
      <vt:lpstr>Wingdings</vt:lpstr>
      <vt:lpstr>Retrospect</vt:lpstr>
      <vt:lpstr>     Labour Chowk                       SGP-1(CSE204)</vt:lpstr>
      <vt:lpstr>PowerPoint Presentation</vt:lpstr>
      <vt:lpstr>Introduction</vt:lpstr>
      <vt:lpstr>PowerPoint Presentation</vt:lpstr>
      <vt:lpstr>Need of System (Functions it can perform)</vt:lpstr>
      <vt:lpstr>Flow Diagram/ Flow Chart of System</vt:lpstr>
      <vt:lpstr>Design and Development Process(Screenshots of UI/UX Design)</vt:lpstr>
      <vt:lpstr>PowerPoint Presentation</vt:lpstr>
      <vt:lpstr>PowerPoint Presentation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Dhara Solanki</dc:creator>
  <cp:lastModifiedBy>23CS038 KRINA LAKHANI</cp:lastModifiedBy>
  <cp:revision>44</cp:revision>
  <dcterms:created xsi:type="dcterms:W3CDTF">2023-09-24T01:32:29Z</dcterms:created>
  <dcterms:modified xsi:type="dcterms:W3CDTF">2024-07-31T13:09:01Z</dcterms:modified>
</cp:coreProperties>
</file>