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BE04-0B2C-4A2E-BB5E-2216BBE05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A70DD-3D19-4867-9D32-F4F5F8AB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6A8F-5F21-43E2-A737-FCDDB167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DA30-1A55-427D-ADC1-27D402EA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2536-0C24-432F-975A-D063E012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28AD-6903-4F03-BA3C-2C708ED2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D1BA1-CE0F-4DD7-A4BC-0A46F84E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1BCF-7956-40EE-B6A0-D064AB3E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C774-D93D-4374-9749-30EA2EB8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02BD-9253-468D-8ECF-5CF1D602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38F47-DB70-4660-BA41-223C3C318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4519A-9654-42D5-9E2E-8C7139C2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BD33-C718-4099-9A66-1D06BF79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755B-C40B-43E5-B4E0-7577ABBE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D38C-83C7-4A23-B7E3-CEEA44F9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9042-96A6-42A9-8723-7F048ADB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54D2-641F-4722-BA88-4BDAE464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43EB-4139-4DFA-88E9-1606ED2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A59E-163A-4530-8E21-4FEBC48D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9025-C4BC-4C79-98E5-6DF246F4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7051-1F54-43CD-8169-4E9F4E13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F606-FA59-4046-BF96-32E13464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A0DD-F5FE-4F00-A22D-AAD08033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449E-5D12-4E84-8313-3FB5879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11A3-1F46-452A-9D55-42A89CF4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B1FF-44EE-4165-9CA7-228B29A4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F071-B53D-4779-AC03-D1F1B1202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98DB3-5EE8-4022-AC1E-4B388440C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33CC-6D9E-433C-AF95-45F2DD67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1AFF-150F-4B75-AFDB-7A415C7F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5E99-4504-420C-BC43-1C6D800E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126D-3C12-4DA6-9FE2-53209114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DD1F-8DDB-49C7-95D8-21DE1DC3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10294-32AB-47B0-B0D9-964D37258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84EF0-8EE4-4E4F-9FD5-41112F335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741A-99A1-4275-B92B-5519FCD5F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6BF6E-68B9-4500-AA74-0FFA5980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EFFF-6322-4B9B-93FC-BB4DAE35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07600-25A6-4EB9-8495-112925D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DC5-67C2-4FBB-BC9A-ADF424F0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5308-ABD6-4D0B-85DA-63B61E9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79630-7A4B-43BB-8B5D-7EFDD7B7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3ACBF-6AC7-4577-BB3B-0E681813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FD3E5-84C8-410D-B804-1D90D53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58A0-9E0B-4B4E-AF05-EEE612DA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8F50-FD4C-4529-A6FE-0366D7B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0E6-A246-41A9-9917-863ADC8E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DBC1-ACC4-4F70-967F-6D2B03C8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AC5C-2246-4668-ACF5-8B224E138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FEEA-7674-4A99-B9DA-6BAC909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2422-610D-4EE7-A5C1-5977BDE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7579-C3BB-42D5-8CE2-7A1FDDB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8CD6-A778-46AF-8B55-9AD18687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23FAD-D6DB-459C-B40D-6BB2058AC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D087-263D-402C-BEA1-69BD9936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46266-DCE9-401A-946A-0ACB98B1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F8CB-7F19-4315-813C-3DFDF350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9AC3-FC3F-422F-BFFB-20847177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F7D5-73CD-4DC5-87DC-59628F2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AC95-2D31-4A1A-9E45-A72B77C9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A2B4-FBF5-4FD5-869E-263AD2F28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C0FF-D6DA-41E9-A6C2-18A362B469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EBCB-84D7-4B3F-A99C-4A51C6EE5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230-7D5B-4870-96DD-E94C0A81F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D101-84B8-4AA0-A4F5-779864BD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ABEB3-C6A7-4C6E-82A3-D74C3BF69142}"/>
              </a:ext>
            </a:extLst>
          </p:cNvPr>
          <p:cNvSpPr txBox="1"/>
          <p:nvPr/>
        </p:nvSpPr>
        <p:spPr>
          <a:xfrm>
            <a:off x="2077440" y="1997839"/>
            <a:ext cx="113899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SITES</a:t>
            </a:r>
          </a:p>
          <a:p>
            <a:pPr algn="ctr"/>
            <a:r>
              <a:rPr lang="en-US" b="1" dirty="0" err="1"/>
              <a:t>Site_id</a:t>
            </a:r>
            <a:endParaRPr lang="en-US" b="1" dirty="0"/>
          </a:p>
          <a:p>
            <a:pPr algn="ctr"/>
            <a:r>
              <a:rPr lang="en-US" dirty="0"/>
              <a:t>Fire </a:t>
            </a:r>
          </a:p>
          <a:p>
            <a:pPr algn="ctr"/>
            <a:r>
              <a:rPr lang="en-US" dirty="0"/>
              <a:t>Elevation</a:t>
            </a:r>
          </a:p>
          <a:p>
            <a:pPr algn="ctr"/>
            <a:r>
              <a:rPr lang="en-US" dirty="0"/>
              <a:t>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FB5D2-8CA6-4122-9CA5-D4EBEB818E73}"/>
              </a:ext>
            </a:extLst>
          </p:cNvPr>
          <p:cNvSpPr txBox="1"/>
          <p:nvPr/>
        </p:nvSpPr>
        <p:spPr>
          <a:xfrm>
            <a:off x="3649574" y="786060"/>
            <a:ext cx="168442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  <a:p>
            <a:pPr algn="ctr"/>
            <a:r>
              <a:rPr lang="en-US" b="1" dirty="0" err="1"/>
              <a:t>Structure_id</a:t>
            </a:r>
            <a:endParaRPr lang="en-US" b="1" dirty="0"/>
          </a:p>
          <a:p>
            <a:pPr algn="ctr"/>
            <a:r>
              <a:rPr lang="en-US" i="1" dirty="0" err="1"/>
              <a:t>Site_id</a:t>
            </a:r>
            <a:endParaRPr lang="en-US" i="1" dirty="0"/>
          </a:p>
          <a:p>
            <a:pPr algn="ctr"/>
            <a:r>
              <a:rPr lang="en-US" dirty="0" err="1"/>
              <a:t>Structure_sp</a:t>
            </a:r>
            <a:endParaRPr lang="en-US" dirty="0"/>
          </a:p>
          <a:p>
            <a:pPr algn="ctr"/>
            <a:r>
              <a:rPr lang="en-US" dirty="0"/>
              <a:t>DBH</a:t>
            </a:r>
          </a:p>
          <a:p>
            <a:pPr algn="ctr"/>
            <a:r>
              <a:rPr lang="en-US" dirty="0" err="1"/>
              <a:t>Decay_class</a:t>
            </a:r>
            <a:endParaRPr lang="en-US" dirty="0"/>
          </a:p>
          <a:p>
            <a:pPr algn="ctr"/>
            <a:r>
              <a:rPr lang="en-US" dirty="0"/>
              <a:t>Vexar</a:t>
            </a:r>
          </a:p>
          <a:p>
            <a:pPr algn="ctr"/>
            <a:r>
              <a:rPr lang="en-US" dirty="0" err="1"/>
              <a:t>Photo_no</a:t>
            </a:r>
            <a:endParaRPr lang="en-US" dirty="0"/>
          </a:p>
          <a:p>
            <a:pPr algn="ctr"/>
            <a:r>
              <a:rPr lang="en-US" dirty="0" err="1"/>
              <a:t>Utm_x</a:t>
            </a:r>
            <a:endParaRPr lang="en-US" dirty="0"/>
          </a:p>
          <a:p>
            <a:pPr algn="ctr"/>
            <a:r>
              <a:rPr lang="en-US" dirty="0" err="1"/>
              <a:t>utm_y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5831E-4C6C-474A-A544-1D30C291A333}"/>
              </a:ext>
            </a:extLst>
          </p:cNvPr>
          <p:cNvSpPr txBox="1"/>
          <p:nvPr/>
        </p:nvSpPr>
        <p:spPr>
          <a:xfrm>
            <a:off x="5767135" y="197346"/>
            <a:ext cx="1812759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PLANTING DATA</a:t>
            </a:r>
          </a:p>
          <a:p>
            <a:pPr algn="ctr"/>
            <a:r>
              <a:rPr lang="en-US" b="1" dirty="0" err="1"/>
              <a:t>Tag_id</a:t>
            </a:r>
            <a:endParaRPr lang="en-US" b="1" dirty="0"/>
          </a:p>
          <a:p>
            <a:pPr algn="ctr"/>
            <a:r>
              <a:rPr lang="en-US" i="1" dirty="0" err="1"/>
              <a:t>Structure_id</a:t>
            </a:r>
            <a:endParaRPr lang="en-US" i="1" dirty="0"/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Planter</a:t>
            </a:r>
          </a:p>
          <a:p>
            <a:pPr algn="ctr"/>
            <a:r>
              <a:rPr lang="en-US" dirty="0"/>
              <a:t>Recorder</a:t>
            </a:r>
          </a:p>
          <a:p>
            <a:pPr algn="ctr"/>
            <a:r>
              <a:rPr lang="en-US" dirty="0"/>
              <a:t>Azimuth</a:t>
            </a:r>
          </a:p>
          <a:p>
            <a:pPr algn="ctr"/>
            <a:r>
              <a:rPr lang="en-US" dirty="0" err="1"/>
              <a:t>Dist</a:t>
            </a:r>
            <a:endParaRPr lang="en-US" dirty="0"/>
          </a:p>
          <a:p>
            <a:pPr algn="ctr"/>
            <a:r>
              <a:rPr lang="en-US" dirty="0" err="1"/>
              <a:t>Log_ht</a:t>
            </a:r>
            <a:endParaRPr lang="en-US" dirty="0"/>
          </a:p>
          <a:p>
            <a:pPr algn="ctr"/>
            <a:r>
              <a:rPr lang="en-US" dirty="0" err="1"/>
              <a:t>Cvr_grass</a:t>
            </a:r>
            <a:endParaRPr lang="en-US" dirty="0"/>
          </a:p>
          <a:p>
            <a:pPr algn="ctr"/>
            <a:r>
              <a:rPr lang="en-US" dirty="0" err="1"/>
              <a:t>Cvr_forb</a:t>
            </a:r>
            <a:endParaRPr lang="en-US" dirty="0"/>
          </a:p>
          <a:p>
            <a:pPr algn="ctr"/>
            <a:r>
              <a:rPr lang="en-US" dirty="0" err="1"/>
              <a:t>Cvr_shrub</a:t>
            </a:r>
            <a:endParaRPr lang="en-US" dirty="0"/>
          </a:p>
          <a:p>
            <a:pPr algn="ctr"/>
            <a:r>
              <a:rPr lang="en-US" dirty="0" err="1"/>
              <a:t>Cvr_rock</a:t>
            </a:r>
            <a:endParaRPr lang="en-US" dirty="0"/>
          </a:p>
          <a:p>
            <a:pPr algn="ctr"/>
            <a:r>
              <a:rPr lang="en-US" dirty="0" err="1"/>
              <a:t>Cvr_CWD</a:t>
            </a:r>
            <a:endParaRPr lang="en-US" dirty="0"/>
          </a:p>
          <a:p>
            <a:pPr algn="ctr"/>
            <a:r>
              <a:rPr lang="en-US" dirty="0" err="1"/>
              <a:t>Cvr_litter</a:t>
            </a:r>
            <a:endParaRPr lang="en-US" dirty="0"/>
          </a:p>
          <a:p>
            <a:pPr algn="ctr"/>
            <a:r>
              <a:rPr lang="en-US" dirty="0" err="1"/>
              <a:t>Cvr_soil</a:t>
            </a:r>
            <a:endParaRPr lang="en-US" dirty="0"/>
          </a:p>
          <a:p>
            <a:pPr algn="ctr"/>
            <a:r>
              <a:rPr lang="en-US" dirty="0" err="1"/>
              <a:t>Cvr_Moss</a:t>
            </a:r>
            <a:endParaRPr lang="en-US" dirty="0"/>
          </a:p>
          <a:p>
            <a:pPr algn="ctr"/>
            <a:r>
              <a:rPr lang="en-US" dirty="0" err="1"/>
              <a:t>Cvr_Root</a:t>
            </a:r>
            <a:endParaRPr lang="en-US" dirty="0"/>
          </a:p>
          <a:p>
            <a:pPr algn="ctr"/>
            <a:r>
              <a:rPr lang="en-US" dirty="0" err="1"/>
              <a:t>Cvr_other</a:t>
            </a:r>
            <a:endParaRPr lang="en-US" dirty="0"/>
          </a:p>
          <a:p>
            <a:pPr algn="ctr"/>
            <a:r>
              <a:rPr lang="en-US" dirty="0" err="1"/>
              <a:t>Cvr_total</a:t>
            </a:r>
            <a:endParaRPr lang="en-US" dirty="0"/>
          </a:p>
          <a:p>
            <a:pPr algn="ctr"/>
            <a:r>
              <a:rPr lang="en-US" dirty="0" err="1"/>
              <a:t>Comp_sp</a:t>
            </a:r>
            <a:endParaRPr lang="en-US" dirty="0"/>
          </a:p>
          <a:p>
            <a:pPr algn="ctr"/>
            <a:r>
              <a:rPr lang="en-US" dirty="0" err="1"/>
              <a:t>Comp_dist</a:t>
            </a:r>
            <a:endParaRPr lang="en-US" dirty="0"/>
          </a:p>
          <a:p>
            <a:pPr algn="ctr"/>
            <a:r>
              <a:rPr lang="en-US" dirty="0" err="1"/>
              <a:t>Comp_height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595BE-8067-45BF-BD97-46D8F3EF0C41}"/>
              </a:ext>
            </a:extLst>
          </p:cNvPr>
          <p:cNvSpPr txBox="1"/>
          <p:nvPr/>
        </p:nvSpPr>
        <p:spPr>
          <a:xfrm>
            <a:off x="8013035" y="1997839"/>
            <a:ext cx="208547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MEASUREMENTS</a:t>
            </a:r>
          </a:p>
          <a:p>
            <a:pPr algn="ctr"/>
            <a:r>
              <a:rPr lang="en-US" i="1" dirty="0" err="1"/>
              <a:t>Tag_id</a:t>
            </a:r>
            <a:endParaRPr lang="en-US" i="1" dirty="0"/>
          </a:p>
          <a:p>
            <a:pPr algn="ctr"/>
            <a:r>
              <a:rPr lang="en-US" b="1" dirty="0" err="1"/>
              <a:t>Measurement_id</a:t>
            </a:r>
            <a:endParaRPr lang="en-US" b="1" dirty="0"/>
          </a:p>
          <a:p>
            <a:pPr algn="ctr"/>
            <a:r>
              <a:rPr lang="en-US" dirty="0" err="1"/>
              <a:t>Measurement_type</a:t>
            </a:r>
            <a:endParaRPr lang="en-US" dirty="0"/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Recorder</a:t>
            </a:r>
          </a:p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/>
              <a:t>Height</a:t>
            </a:r>
          </a:p>
          <a:p>
            <a:pPr algn="ctr"/>
            <a:r>
              <a:rPr lang="en-US" dirty="0"/>
              <a:t>RCD</a:t>
            </a:r>
          </a:p>
          <a:p>
            <a:pPr algn="ctr"/>
            <a:r>
              <a:rPr lang="en-US" dirty="0"/>
              <a:t>Herbivory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229AD-2D49-4810-AD50-F707EEB148B7}"/>
              </a:ext>
            </a:extLst>
          </p:cNvPr>
          <p:cNvSpPr txBox="1"/>
          <p:nvPr/>
        </p:nvSpPr>
        <p:spPr>
          <a:xfrm>
            <a:off x="3649574" y="4121497"/>
            <a:ext cx="168442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SOIL MOISTURE</a:t>
            </a:r>
          </a:p>
          <a:p>
            <a:r>
              <a:rPr lang="en-US" b="1" dirty="0" err="1"/>
              <a:t>Logger_id</a:t>
            </a:r>
            <a:endParaRPr lang="en-US" b="1" dirty="0"/>
          </a:p>
          <a:p>
            <a:r>
              <a:rPr lang="en-US" i="1" dirty="0" err="1"/>
              <a:t>Structure_id</a:t>
            </a:r>
            <a:endParaRPr lang="en-US" i="1" dirty="0"/>
          </a:p>
          <a:p>
            <a:r>
              <a:rPr lang="en-US" dirty="0"/>
              <a:t>Date</a:t>
            </a:r>
          </a:p>
          <a:p>
            <a:r>
              <a:rPr lang="en-US" dirty="0">
                <a:solidFill>
                  <a:srgbClr val="FF0000"/>
                </a:solidFill>
              </a:rPr>
              <a:t>Data?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89927-CC7F-45E8-B212-354928150D08}"/>
              </a:ext>
            </a:extLst>
          </p:cNvPr>
          <p:cNvCxnSpPr>
            <a:cxnSpLocks/>
          </p:cNvCxnSpPr>
          <p:nvPr/>
        </p:nvCxnSpPr>
        <p:spPr>
          <a:xfrm flipV="1">
            <a:off x="3048000" y="1524724"/>
            <a:ext cx="1098879" cy="84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9D39F-C862-4E2D-AF31-FE45855763B1}"/>
              </a:ext>
            </a:extLst>
          </p:cNvPr>
          <p:cNvCxnSpPr>
            <a:cxnSpLocks/>
          </p:cNvCxnSpPr>
          <p:nvPr/>
        </p:nvCxnSpPr>
        <p:spPr>
          <a:xfrm flipV="1">
            <a:off x="5191628" y="1026695"/>
            <a:ext cx="743940" cy="23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DB313E-1D33-43DD-A746-A39B14AF7A0F}"/>
              </a:ext>
            </a:extLst>
          </p:cNvPr>
          <p:cNvCxnSpPr>
            <a:cxnSpLocks/>
          </p:cNvCxnSpPr>
          <p:nvPr/>
        </p:nvCxnSpPr>
        <p:spPr>
          <a:xfrm>
            <a:off x="7170821" y="657726"/>
            <a:ext cx="1427747" cy="171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D1FD8F-4EB7-458C-8321-1BD3242ECAF0}"/>
              </a:ext>
            </a:extLst>
          </p:cNvPr>
          <p:cNvCxnSpPr>
            <a:cxnSpLocks/>
          </p:cNvCxnSpPr>
          <p:nvPr/>
        </p:nvCxnSpPr>
        <p:spPr>
          <a:xfrm flipV="1">
            <a:off x="5053261" y="2518611"/>
            <a:ext cx="534901" cy="23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D63037-509D-40C0-9C39-42D99C21839D}"/>
              </a:ext>
            </a:extLst>
          </p:cNvPr>
          <p:cNvCxnSpPr>
            <a:cxnSpLocks/>
          </p:cNvCxnSpPr>
          <p:nvPr/>
        </p:nvCxnSpPr>
        <p:spPr>
          <a:xfrm flipH="1" flipV="1">
            <a:off x="5230226" y="1259175"/>
            <a:ext cx="357936" cy="125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4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116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Kapel</dc:creator>
  <cp:lastModifiedBy>Sarah Kapel</cp:lastModifiedBy>
  <cp:revision>4</cp:revision>
  <dcterms:created xsi:type="dcterms:W3CDTF">2023-02-23T20:59:27Z</dcterms:created>
  <dcterms:modified xsi:type="dcterms:W3CDTF">2023-02-23T21:49:26Z</dcterms:modified>
</cp:coreProperties>
</file>