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0" r:id="rId10"/>
    <p:sldId id="268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-46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14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4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90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5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5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7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8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6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3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0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E16B-43CD-49C3-914A-0380BAFE7978}" type="datetimeFigureOut">
              <a:rPr lang="de-DE" smtClean="0"/>
              <a:t>24.07.2015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7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24. Juli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3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Konstanten werden mit Großbuchstaben definiert</a:t>
            </a:r>
            <a:endParaRPr lang="de-DE" dirty="0" smtClean="0"/>
          </a:p>
          <a:p>
            <a:r>
              <a:rPr lang="de-DE" dirty="0" smtClean="0"/>
              <a:t>Empfehlung</a:t>
            </a:r>
            <a:r>
              <a:rPr lang="de-DE" dirty="0"/>
              <a:t>: Tabs </a:t>
            </a:r>
            <a:r>
              <a:rPr lang="de-DE"/>
              <a:t>zum </a:t>
            </a:r>
            <a:r>
              <a:rPr lang="de-DE" smtClean="0"/>
              <a:t>Einrücken</a:t>
            </a:r>
          </a:p>
          <a:p>
            <a:r>
              <a:rPr lang="de-DE" smtClean="0"/>
              <a:t>Code vom Design trennen (Template-Engine: z.B. Smarty)</a:t>
            </a:r>
            <a:endParaRPr lang="de-DE"/>
          </a:p>
          <a:p>
            <a:r>
              <a:rPr lang="de-DE" smtClean="0"/>
              <a:t>Benennung von Funktionen und Variablen erfolgt mit Unterstrich und Kleinbuchstaben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http://www.php-coding-standard.de/mhtml/</a:t>
            </a:r>
          </a:p>
        </p:txBody>
      </p:sp>
    </p:spTree>
    <p:extLst>
      <p:ext uri="{BB962C8B-B14F-4D97-AF65-F5344CB8AC3E}">
        <p14:creationId xmlns:p14="http://schemas.microsoft.com/office/powerpoint/2010/main" val="32061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Welchen Sinn haben Code </a:t>
            </a:r>
            <a:r>
              <a:rPr lang="de-DE" dirty="0" err="1" smtClean="0"/>
              <a:t>Conventions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Verständlichkeit</a:t>
            </a:r>
          </a:p>
          <a:p>
            <a:r>
              <a:rPr lang="de-DE" dirty="0" smtClean="0"/>
              <a:t>Wartung</a:t>
            </a:r>
          </a:p>
          <a:p>
            <a:r>
              <a:rPr lang="de-DE" smtClean="0"/>
              <a:t>Wiederverwendbarkeit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3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Keine Magic Numbers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15846" y="1905000"/>
            <a:ext cx="5176154" cy="4724400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2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/>
          </a:p>
        </p:txBody>
      </p:sp>
      <p:sp>
        <p:nvSpPr>
          <p:cNvPr id="5" name="Inhaltsplatzhalter 6"/>
          <p:cNvSpPr txBox="1">
            <a:spLocks/>
          </p:cNvSpPr>
          <p:nvPr/>
        </p:nvSpPr>
        <p:spPr>
          <a:xfrm>
            <a:off x="2592925" y="1905000"/>
            <a:ext cx="385134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Übersichtlicher</a:t>
            </a:r>
          </a:p>
          <a:p>
            <a:r>
              <a:rPr lang="de-DE" dirty="0" smtClean="0"/>
              <a:t>Verständlicher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7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Jede Funktion sollte kommentiert sein</a:t>
            </a:r>
            <a:endParaRPr lang="de-D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502276" y="15356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8439" y="1841242"/>
            <a:ext cx="11423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win_diagonal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'#btn11'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'#btn22'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'#btn22'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'#btn33'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'#btn11'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!== 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(220, 220, 220)'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'#btn11'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(LOSE);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(WIN);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'#btn31'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'#btn22'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'#btn22'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'#btn13'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'#btn31'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!== 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(220, 220, 220)'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'#btn31'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'background-color'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(LOSE);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(WIN);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Lange Kommentar mit /*</a:t>
            </a:r>
            <a:br>
              <a:rPr lang="de-DE" dirty="0" smtClean="0"/>
            </a:br>
            <a:r>
              <a:rPr lang="de-DE" dirty="0" smtClean="0"/>
              <a:t>kurze mit //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92925" y="3439087"/>
            <a:ext cx="18774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//Das 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//ist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//ein 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//sehr 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//sehr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//sehr 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//langer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//Kommentar</a:t>
            </a:r>
            <a:endParaRPr lang="de-DE" altLang="de-DE" sz="2000" dirty="0">
              <a:latin typeface="Arial" panose="020B0604020202020204" pitchFamily="34" charset="0"/>
            </a:endParaRPr>
          </a:p>
          <a:p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5862726" y="3439087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/*Das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sehr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sehr</a:t>
            </a: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sehr</a:t>
            </a: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langer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Kommentar</a:t>
            </a:r>
            <a:b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55373" y="-101831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97622" y="232373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//kurzer </a:t>
            </a:r>
            <a:r>
              <a:rPr lang="de-DE" altLang="de-DE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Kommentar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856440" y="2323739"/>
            <a:ext cx="31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altLang="de-DE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/*kurzer Kommentar </a:t>
            </a:r>
            <a:r>
              <a:rPr lang="de-DE" altLang="de-DE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4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Einheitliche Sprache in Kommentaren und Bezeichnern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möglich auf Englisch</a:t>
            </a:r>
          </a:p>
          <a:p>
            <a:r>
              <a:rPr lang="de-DE" dirty="0" smtClean="0"/>
              <a:t>Für mehr Leute verständlich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5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Keine Zweideutigen Abkürzungen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man </a:t>
            </a:r>
            <a:r>
              <a:rPr lang="de-DE" dirty="0" err="1" smtClean="0"/>
              <a:t>zb</a:t>
            </a:r>
            <a:r>
              <a:rPr lang="de-DE" dirty="0" smtClean="0"/>
              <a:t> Benutzernamen und den ‚richtigen‘ Namen von einem Nutzer hat ist die Abkürzung ‚</a:t>
            </a:r>
            <a:r>
              <a:rPr lang="de-DE" dirty="0" err="1" smtClean="0"/>
              <a:t>name</a:t>
            </a:r>
            <a:r>
              <a:rPr lang="de-DE" dirty="0" smtClean="0"/>
              <a:t>‘ verwirrend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entfernen, wenn er nicht genutzt wird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benutzte Variablen</a:t>
            </a:r>
          </a:p>
          <a:p>
            <a:r>
              <a:rPr lang="de-DE" dirty="0" smtClean="0"/>
              <a:t>Ausgaben zum testen, die auskommentiert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4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Empfehlung: Block mit Klammern für jede Kontrollstruktur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5169" y="1905000"/>
            <a:ext cx="5316831" cy="3777622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de-DE" altLang="de-DE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592925" y="1905000"/>
            <a:ext cx="3871223" cy="252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/>
          </a:p>
          <a:p>
            <a:r>
              <a:rPr lang="de-DE" smtClean="0"/>
              <a:t>Übersicht</a:t>
            </a:r>
            <a:endParaRPr lang="de-DE" dirty="0" smtClean="0"/>
          </a:p>
          <a:p>
            <a:r>
              <a:rPr lang="de-DE" dirty="0" smtClean="0"/>
              <a:t>Zusammenhänge erkennbarer</a:t>
            </a:r>
          </a:p>
          <a:p>
            <a:r>
              <a:rPr lang="de-DE" dirty="0" smtClean="0"/>
              <a:t>Klammerung kann bei Erweiterung vergessen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168</Words>
  <Application>Microsoft Office PowerPoint</Application>
  <PresentationFormat>Benutzerdefiniert</PresentationFormat>
  <Paragraphs>48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Fetzen</vt:lpstr>
      <vt:lpstr>Code Conventions</vt:lpstr>
      <vt:lpstr>Welchen Sinn haben Code Conventions?</vt:lpstr>
      <vt:lpstr>Keine Magic Numbers</vt:lpstr>
      <vt:lpstr>Jede Funktion sollte kommentiert sein</vt:lpstr>
      <vt:lpstr>Lange Kommentar mit /* kurze mit //</vt:lpstr>
      <vt:lpstr>Einheitliche Sprache in Kommentaren und Bezeichnern</vt:lpstr>
      <vt:lpstr>Keine Zweideutigen Abkürzungen</vt:lpstr>
      <vt:lpstr>Code entfernen, wenn er nicht genutzt wird</vt:lpstr>
      <vt:lpstr>Empfehlung: Block mit Klammern für jede Kontrollstruktur</vt:lpstr>
      <vt:lpstr>Weitere </vt:lpstr>
      <vt:lpstr>Quellen</vt:lpstr>
    </vt:vector>
  </TitlesOfParts>
  <Company>INFORM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Conventions</dc:title>
  <dc:creator>Nicole Nennstiel</dc:creator>
  <cp:lastModifiedBy>Drenckberg, Sebastian</cp:lastModifiedBy>
  <cp:revision>24</cp:revision>
  <dcterms:created xsi:type="dcterms:W3CDTF">2015-07-23T12:01:31Z</dcterms:created>
  <dcterms:modified xsi:type="dcterms:W3CDTF">2015-07-24T11:25:22Z</dcterms:modified>
</cp:coreProperties>
</file>