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57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39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149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548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900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454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258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75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8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96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42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96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93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05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45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E16B-43CD-49C3-914A-0380BAFE7978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D0605F-3E67-4FFD-8431-2F17576A3D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75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Conventions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24. Juli 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930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Empfehlung: Block mit Klammern für jede Kontrollstruktur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75169" y="1905000"/>
            <a:ext cx="5316831" cy="3777622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current_player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ki_play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altLang="de-DE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altLang="de-D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current_player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de-DE" altLang="de-DE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altLang="de-DE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ki_play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altLang="de-DE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altLang="de-DE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de-DE" altLang="de-DE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716259" y="1905000"/>
            <a:ext cx="4009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Klammerung kann bei Erweiterung nicht vergessen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85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Empfehlung: Tabs zum Einrücken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694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Welchen Sinn haben Code </a:t>
            </a:r>
            <a:r>
              <a:rPr lang="de-DE" dirty="0" err="1" smtClean="0"/>
              <a:t>Conventions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</a:p>
          <a:p>
            <a:r>
              <a:rPr lang="de-DE" dirty="0" smtClean="0"/>
              <a:t>Verständlichkeit</a:t>
            </a:r>
          </a:p>
          <a:p>
            <a:r>
              <a:rPr lang="de-DE" dirty="0" smtClean="0"/>
              <a:t>Wartung</a:t>
            </a:r>
          </a:p>
          <a:p>
            <a:r>
              <a:rPr lang="de-DE" smtClean="0"/>
              <a:t>Wiederverwendbarkeit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38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Keine Magic Numbers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15846" y="1905000"/>
            <a:ext cx="5176154" cy="4724400"/>
          </a:xfrm>
        </p:spPr>
        <p:txBody>
          <a:bodyPr>
            <a:no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current_player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de-DE" altLang="de-DE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de-DE" altLang="de-DE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ki_play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altLang="de-DE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altLang="de-DE" sz="2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altLang="de-DE" sz="24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de-DE" altLang="de-D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altLang="de-DE" sz="2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current_player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de-DE" altLang="de-DE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de-DE" altLang="de-DE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altLang="de-DE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ki_play</a:t>
            </a: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altLang="de-DE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1575582" y="2039816"/>
            <a:ext cx="530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Übersichtlicher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Verständlicher</a:t>
            </a:r>
          </a:p>
        </p:txBody>
      </p:sp>
    </p:spTree>
    <p:extLst>
      <p:ext uri="{BB962C8B-B14F-4D97-AF65-F5344CB8AC3E}">
        <p14:creationId xmlns:p14="http://schemas.microsoft.com/office/powerpoint/2010/main" val="424472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Jede Funktion sollte kommentiert sein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60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Lange Kommentar mit /*</a:t>
            </a:r>
            <a:br>
              <a:rPr lang="de-DE" dirty="0" smtClean="0"/>
            </a:br>
            <a:r>
              <a:rPr lang="de-DE" dirty="0" smtClean="0"/>
              <a:t>kurze mit //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40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Einheitliche Sprache in Kommentaren und Bezeichnern</a:t>
            </a:r>
            <a:endParaRPr lang="de-D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Wenn möglich auf Englisch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59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Konstanten werden mit Großbuchstaben definiert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 ist direkt erkennbar, dass es sich um eine Konstante handelt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57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Keine Zweideutigen Abkürzungen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entfernen, wenn er nicht genutzt wird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487851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101</Words>
  <Application>Microsoft Office PowerPoint</Application>
  <PresentationFormat>Breitbild</PresentationFormat>
  <Paragraphs>32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Wingdings 3</vt:lpstr>
      <vt:lpstr>Fetzen</vt:lpstr>
      <vt:lpstr>Code Conventions</vt:lpstr>
      <vt:lpstr>Welchen Sinn haben Code Conventions?</vt:lpstr>
      <vt:lpstr>Keine Magic Numbers</vt:lpstr>
      <vt:lpstr>Jede Funktion sollte kommentiert sein</vt:lpstr>
      <vt:lpstr>Lange Kommentar mit /* kurze mit //</vt:lpstr>
      <vt:lpstr>Einheitliche Sprache in Kommentaren und Bezeichnern</vt:lpstr>
      <vt:lpstr>Konstanten werden mit Großbuchstaben definiert</vt:lpstr>
      <vt:lpstr>Keine Zweideutigen Abkürzungen</vt:lpstr>
      <vt:lpstr>Code entfernen, wenn er nicht genutzt wird</vt:lpstr>
      <vt:lpstr>Empfehlung: Block mit Klammern für jede Kontrollstruktur</vt:lpstr>
      <vt:lpstr>Empfehlung: Tabs zum Einrücken</vt:lpstr>
    </vt:vector>
  </TitlesOfParts>
  <Company>INFORM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Conventions</dc:title>
  <dc:creator>Nicole Nennstiel</dc:creator>
  <cp:lastModifiedBy>Nicole Nennstiel</cp:lastModifiedBy>
  <cp:revision>8</cp:revision>
  <dcterms:created xsi:type="dcterms:W3CDTF">2015-07-23T12:01:31Z</dcterms:created>
  <dcterms:modified xsi:type="dcterms:W3CDTF">2015-07-23T13:30:04Z</dcterms:modified>
</cp:coreProperties>
</file>