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56" r:id="rId2"/>
  </p:sldIdLst>
  <p:sldSz cx="28803600" cy="51206400"/>
  <p:notesSz cx="37585650" cy="5120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128">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624"/>
    <a:srgbClr val="408C5D"/>
    <a:srgbClr val="F7FFFB"/>
    <a:srgbClr val="993366"/>
    <a:srgbClr val="C5B7FF"/>
    <a:srgbClr val="FF9933"/>
    <a:srgbClr val="FF0000"/>
    <a:srgbClr val="009999"/>
    <a:srgbClr val="A6BAD8"/>
    <a:srgbClr val="3265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8273" autoAdjust="0"/>
    <p:restoredTop sz="94660"/>
  </p:normalViewPr>
  <p:slideViewPr>
    <p:cSldViewPr>
      <p:cViewPr>
        <p:scale>
          <a:sx n="33" d="100"/>
          <a:sy n="33" d="100"/>
        </p:scale>
        <p:origin x="1262" y="-4181"/>
      </p:cViewPr>
      <p:guideLst>
        <p:guide orient="horz" pos="16128"/>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a:lvl1pPr>
          </a:lstStyle>
          <a:p>
            <a:pPr>
              <a:defRPr/>
            </a:pPr>
            <a:fld id="{AF3F944D-7EFB-4D18-92FA-ED11C2181337}" type="slidenum">
              <a:rPr lang="en-US"/>
              <a:pPr>
                <a:defRPr/>
              </a:pPr>
              <a:t>‹#›</a:t>
            </a:fld>
            <a:endParaRPr lang="en-US"/>
          </a:p>
        </p:txBody>
      </p:sp>
    </p:spTree>
    <p:extLst>
      <p:ext uri="{BB962C8B-B14F-4D97-AF65-F5344CB8AC3E}">
        <p14:creationId xmlns:p14="http://schemas.microsoft.com/office/powerpoint/2010/main" val="3214920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1297900" y="0"/>
            <a:ext cx="16287750" cy="256063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7938" y="0"/>
            <a:ext cx="16287750" cy="2560638"/>
          </a:xfrm>
          <a:prstGeom prst="rect">
            <a:avLst/>
          </a:prstGeom>
        </p:spPr>
        <p:txBody>
          <a:bodyPr vert="horz" lIns="91440" tIns="45720" rIns="91440" bIns="45720" rtlCol="1"/>
          <a:lstStyle>
            <a:lvl1pPr algn="l">
              <a:defRPr sz="1200"/>
            </a:lvl1pPr>
          </a:lstStyle>
          <a:p>
            <a:fld id="{5DF76852-C52A-462E-A82E-53B6A4D6B4C7}" type="datetimeFigureOut">
              <a:rPr lang="ar-SA" smtClean="0"/>
              <a:pPr/>
              <a:t>14/12/1443</a:t>
            </a:fld>
            <a:endParaRPr lang="ar-SA"/>
          </a:p>
        </p:txBody>
      </p:sp>
      <p:sp>
        <p:nvSpPr>
          <p:cNvPr id="4" name="Slide Image Placeholder 3"/>
          <p:cNvSpPr>
            <a:spLocks noGrp="1" noRot="1" noChangeAspect="1"/>
          </p:cNvSpPr>
          <p:nvPr>
            <p:ph type="sldImg" idx="2"/>
          </p:nvPr>
        </p:nvSpPr>
        <p:spPr>
          <a:xfrm>
            <a:off x="13392150" y="3840163"/>
            <a:ext cx="10801350" cy="192024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3759200" y="24323675"/>
            <a:ext cx="30067250" cy="23042563"/>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21297900" y="48637825"/>
            <a:ext cx="16287750" cy="255905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7938" y="48637825"/>
            <a:ext cx="16287750" cy="2559050"/>
          </a:xfrm>
          <a:prstGeom prst="rect">
            <a:avLst/>
          </a:prstGeom>
        </p:spPr>
        <p:txBody>
          <a:bodyPr vert="horz" lIns="91440" tIns="45720" rIns="91440" bIns="45720" rtlCol="1" anchor="b"/>
          <a:lstStyle>
            <a:lvl1pPr algn="l">
              <a:defRPr sz="1200"/>
            </a:lvl1pPr>
          </a:lstStyle>
          <a:p>
            <a:fld id="{326B7CBE-6DDA-475A-A5F8-D18EEF4CB092}" type="slidenum">
              <a:rPr lang="ar-SA" smtClean="0"/>
              <a:pPr/>
              <a:t>‹#›</a:t>
            </a:fld>
            <a:endParaRPr lang="ar-SA"/>
          </a:p>
        </p:txBody>
      </p:sp>
    </p:spTree>
    <p:extLst>
      <p:ext uri="{BB962C8B-B14F-4D97-AF65-F5344CB8AC3E}">
        <p14:creationId xmlns:p14="http://schemas.microsoft.com/office/powerpoint/2010/main" val="2612927267"/>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9615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5907185"/>
            <a:ext cx="24483060" cy="10976187"/>
          </a:xfrm>
        </p:spPr>
        <p:txBody>
          <a:bodyPr/>
          <a:lstStyle/>
          <a:p>
            <a:r>
              <a:rPr lang="en-US"/>
              <a:t>Click to edit Master title style</a:t>
            </a:r>
            <a:endParaRPr lang="ar-SA"/>
          </a:p>
        </p:txBody>
      </p:sp>
      <p:sp>
        <p:nvSpPr>
          <p:cNvPr id="3" name="Subtitle 2"/>
          <p:cNvSpPr>
            <a:spLocks noGrp="1"/>
          </p:cNvSpPr>
          <p:nvPr>
            <p:ph type="subTitle" idx="1"/>
          </p:nvPr>
        </p:nvSpPr>
        <p:spPr>
          <a:xfrm>
            <a:off x="4320540" y="29016960"/>
            <a:ext cx="20162520" cy="13086080"/>
          </a:xfrm>
        </p:spPr>
        <p:txBody>
          <a:bodyPr/>
          <a:lstStyle>
            <a:lvl1pPr marL="0" indent="0" algn="ctr">
              <a:buNone/>
              <a:defRPr>
                <a:solidFill>
                  <a:schemeClr val="tx1">
                    <a:tint val="75000"/>
                  </a:schemeClr>
                </a:solidFill>
              </a:defRPr>
            </a:lvl1pPr>
            <a:lvl2pPr marL="2559295" indent="0" algn="ctr">
              <a:buNone/>
              <a:defRPr>
                <a:solidFill>
                  <a:schemeClr val="tx1">
                    <a:tint val="75000"/>
                  </a:schemeClr>
                </a:solidFill>
              </a:defRPr>
            </a:lvl2pPr>
            <a:lvl3pPr marL="5118590" indent="0" algn="ctr">
              <a:buNone/>
              <a:defRPr>
                <a:solidFill>
                  <a:schemeClr val="tx1">
                    <a:tint val="75000"/>
                  </a:schemeClr>
                </a:solidFill>
              </a:defRPr>
            </a:lvl3pPr>
            <a:lvl4pPr marL="7677886" indent="0" algn="ctr">
              <a:buNone/>
              <a:defRPr>
                <a:solidFill>
                  <a:schemeClr val="tx1">
                    <a:tint val="75000"/>
                  </a:schemeClr>
                </a:solidFill>
              </a:defRPr>
            </a:lvl4pPr>
            <a:lvl5pPr marL="10237181" indent="0" algn="ctr">
              <a:buNone/>
              <a:defRPr>
                <a:solidFill>
                  <a:schemeClr val="tx1">
                    <a:tint val="75000"/>
                  </a:schemeClr>
                </a:solidFill>
              </a:defRPr>
            </a:lvl5pPr>
            <a:lvl6pPr marL="12796482" indent="0" algn="ctr">
              <a:buNone/>
              <a:defRPr>
                <a:solidFill>
                  <a:schemeClr val="tx1">
                    <a:tint val="75000"/>
                  </a:schemeClr>
                </a:solidFill>
              </a:defRPr>
            </a:lvl6pPr>
            <a:lvl7pPr marL="15355777" indent="0" algn="ctr">
              <a:buNone/>
              <a:defRPr>
                <a:solidFill>
                  <a:schemeClr val="tx1">
                    <a:tint val="75000"/>
                  </a:schemeClr>
                </a:solidFill>
              </a:defRPr>
            </a:lvl7pPr>
            <a:lvl8pPr marL="17915072" indent="0" algn="ctr">
              <a:buNone/>
              <a:defRPr>
                <a:solidFill>
                  <a:schemeClr val="tx1">
                    <a:tint val="75000"/>
                  </a:schemeClr>
                </a:solidFill>
              </a:defRPr>
            </a:lvl8pPr>
            <a:lvl9pPr marL="20474367" indent="0" algn="ctr">
              <a:buNone/>
              <a:defRPr>
                <a:solidFill>
                  <a:schemeClr val="tx1">
                    <a:tint val="75000"/>
                  </a:schemeClr>
                </a:solidFill>
              </a:defRPr>
            </a:lvl9pPr>
          </a:lstStyle>
          <a:p>
            <a:r>
              <a:rPr lang="en-US"/>
              <a:t>Click to edit Master subtitle style</a:t>
            </a:r>
            <a:endParaRPr lang="ar-SA"/>
          </a:p>
        </p:txBody>
      </p:sp>
      <p:sp>
        <p:nvSpPr>
          <p:cNvPr id="4" name="Date Placeholder 3"/>
          <p:cNvSpPr>
            <a:spLocks noGrp="1"/>
          </p:cNvSpPr>
          <p:nvPr>
            <p:ph type="dt" sz="half" idx="10"/>
          </p:nvPr>
        </p:nvSpPr>
        <p:spPr/>
        <p:txBody>
          <a:bodyPr/>
          <a:lstStyle>
            <a:lvl1pPr>
              <a:defRPr/>
            </a:lvl1pPr>
          </a:lstStyle>
          <a:p>
            <a:pPr>
              <a:defRPr/>
            </a:pPr>
            <a:fld id="{B687EBF0-7F80-4765-9526-460EBE08FADE}" type="datetime1">
              <a:rPr lang="ar-SA" smtClean="0"/>
              <a:pPr>
                <a:defRPr/>
              </a:pPr>
              <a:t>14/12/1443</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41479407-3BF8-4253-ADCD-59AFF786D2D9}" type="slidenum">
              <a:rPr lang="ar-SA"/>
              <a:pPr>
                <a:defRPr/>
              </a:pPr>
              <a:t>‹#›</a:t>
            </a:fld>
            <a:endParaRPr lang="ar-SA"/>
          </a:p>
        </p:txBody>
      </p:sp>
    </p:spTree>
    <p:extLst>
      <p:ext uri="{BB962C8B-B14F-4D97-AF65-F5344CB8AC3E}">
        <p14:creationId xmlns:p14="http://schemas.microsoft.com/office/powerpoint/2010/main" val="222726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B5C1FA8B-182F-46FB-988C-E02BE483FF0D}" type="datetime1">
              <a:rPr lang="ar-SA" smtClean="0"/>
              <a:pPr>
                <a:defRPr/>
              </a:pPr>
              <a:t>14/12/1443</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C047E00F-A281-47D3-9156-0C00EBEC38A6}" type="slidenum">
              <a:rPr lang="ar-SA"/>
              <a:pPr>
                <a:defRPr/>
              </a:pPr>
              <a:t>‹#›</a:t>
            </a:fld>
            <a:endParaRPr lang="ar-SA"/>
          </a:p>
        </p:txBody>
      </p:sp>
    </p:spTree>
    <p:extLst>
      <p:ext uri="{BB962C8B-B14F-4D97-AF65-F5344CB8AC3E}">
        <p14:creationId xmlns:p14="http://schemas.microsoft.com/office/powerpoint/2010/main" val="1631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4616" y="11485897"/>
            <a:ext cx="36289538" cy="244664649"/>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8066015" y="11485897"/>
            <a:ext cx="108398546" cy="244664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0A9F9C2D-72F5-4747-A559-3790A7B9BCDB}" type="datetime1">
              <a:rPr lang="ar-SA" smtClean="0"/>
              <a:pPr>
                <a:defRPr/>
              </a:pPr>
              <a:t>14/12/1443</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E1451520-9605-4969-8A50-E1F396876F2E}" type="slidenum">
              <a:rPr lang="ar-SA"/>
              <a:pPr>
                <a:defRPr/>
              </a:pPr>
              <a:t>‹#›</a:t>
            </a:fld>
            <a:endParaRPr lang="ar-SA"/>
          </a:p>
        </p:txBody>
      </p:sp>
    </p:spTree>
    <p:extLst>
      <p:ext uri="{BB962C8B-B14F-4D97-AF65-F5344CB8AC3E}">
        <p14:creationId xmlns:p14="http://schemas.microsoft.com/office/powerpoint/2010/main" val="25160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8ECA7A7A-593B-4661-AF7D-89BFD0D59182}" type="datetime1">
              <a:rPr lang="ar-SA" smtClean="0"/>
              <a:pPr>
                <a:defRPr/>
              </a:pPr>
              <a:t>14/12/1443</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774CAA2E-B7AD-4AF9-8FD8-7B28AEE413E6}" type="slidenum">
              <a:rPr lang="ar-SA"/>
              <a:pPr>
                <a:defRPr/>
              </a:pPr>
              <a:t>‹#›</a:t>
            </a:fld>
            <a:endParaRPr lang="ar-SA"/>
          </a:p>
        </p:txBody>
      </p:sp>
    </p:spTree>
    <p:extLst>
      <p:ext uri="{BB962C8B-B14F-4D97-AF65-F5344CB8AC3E}">
        <p14:creationId xmlns:p14="http://schemas.microsoft.com/office/powerpoint/2010/main" val="22920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32904864"/>
            <a:ext cx="24483060" cy="10170160"/>
          </a:xfrm>
        </p:spPr>
        <p:txBody>
          <a:bodyPr anchor="t"/>
          <a:lstStyle>
            <a:lvl1pPr algn="r">
              <a:defRPr sz="22400" b="1" cap="all"/>
            </a:lvl1pPr>
          </a:lstStyle>
          <a:p>
            <a:r>
              <a:rPr lang="en-US"/>
              <a:t>Click to edit Master title style</a:t>
            </a:r>
            <a:endParaRPr lang="ar-SA"/>
          </a:p>
        </p:txBody>
      </p:sp>
      <p:sp>
        <p:nvSpPr>
          <p:cNvPr id="3" name="Text Placeholder 2"/>
          <p:cNvSpPr>
            <a:spLocks noGrp="1"/>
          </p:cNvSpPr>
          <p:nvPr>
            <p:ph type="body" idx="1"/>
          </p:nvPr>
        </p:nvSpPr>
        <p:spPr>
          <a:xfrm>
            <a:off x="2275286" y="21703469"/>
            <a:ext cx="24483060" cy="11201396"/>
          </a:xfrm>
        </p:spPr>
        <p:txBody>
          <a:bodyPr anchor="b"/>
          <a:lstStyle>
            <a:lvl1pPr marL="0" indent="0">
              <a:buNone/>
              <a:defRPr sz="11200">
                <a:solidFill>
                  <a:schemeClr val="tx1">
                    <a:tint val="75000"/>
                  </a:schemeClr>
                </a:solidFill>
              </a:defRPr>
            </a:lvl1pPr>
            <a:lvl2pPr marL="2559295" indent="0">
              <a:buNone/>
              <a:defRPr sz="10100">
                <a:solidFill>
                  <a:schemeClr val="tx1">
                    <a:tint val="75000"/>
                  </a:schemeClr>
                </a:solidFill>
              </a:defRPr>
            </a:lvl2pPr>
            <a:lvl3pPr marL="5118590" indent="0">
              <a:buNone/>
              <a:defRPr sz="9000">
                <a:solidFill>
                  <a:schemeClr val="tx1">
                    <a:tint val="75000"/>
                  </a:schemeClr>
                </a:solidFill>
              </a:defRPr>
            </a:lvl3pPr>
            <a:lvl4pPr marL="7677886" indent="0">
              <a:buNone/>
              <a:defRPr sz="7800">
                <a:solidFill>
                  <a:schemeClr val="tx1">
                    <a:tint val="75000"/>
                  </a:schemeClr>
                </a:solidFill>
              </a:defRPr>
            </a:lvl4pPr>
            <a:lvl5pPr marL="10237181" indent="0">
              <a:buNone/>
              <a:defRPr sz="7800">
                <a:solidFill>
                  <a:schemeClr val="tx1">
                    <a:tint val="75000"/>
                  </a:schemeClr>
                </a:solidFill>
              </a:defRPr>
            </a:lvl5pPr>
            <a:lvl6pPr marL="12796482" indent="0">
              <a:buNone/>
              <a:defRPr sz="7800">
                <a:solidFill>
                  <a:schemeClr val="tx1">
                    <a:tint val="75000"/>
                  </a:schemeClr>
                </a:solidFill>
              </a:defRPr>
            </a:lvl6pPr>
            <a:lvl7pPr marL="15355777" indent="0">
              <a:buNone/>
              <a:defRPr sz="7800">
                <a:solidFill>
                  <a:schemeClr val="tx1">
                    <a:tint val="75000"/>
                  </a:schemeClr>
                </a:solidFill>
              </a:defRPr>
            </a:lvl7pPr>
            <a:lvl8pPr marL="17915072" indent="0">
              <a:buNone/>
              <a:defRPr sz="7800">
                <a:solidFill>
                  <a:schemeClr val="tx1">
                    <a:tint val="75000"/>
                  </a:schemeClr>
                </a:solidFill>
              </a:defRPr>
            </a:lvl8pPr>
            <a:lvl9pPr marL="20474367"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78D47C-F3A3-43EF-A096-E89D1CC13E76}" type="datetime1">
              <a:rPr lang="ar-SA" smtClean="0"/>
              <a:pPr>
                <a:defRPr/>
              </a:pPr>
              <a:t>14/12/1443</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B3DA9E63-F36C-4E1A-AE6A-9798617B60FA}" type="slidenum">
              <a:rPr lang="ar-SA"/>
              <a:pPr>
                <a:defRPr/>
              </a:pPr>
              <a:t>‹#›</a:t>
            </a:fld>
            <a:endParaRPr lang="ar-SA"/>
          </a:p>
        </p:txBody>
      </p:sp>
    </p:spTree>
    <p:extLst>
      <p:ext uri="{BB962C8B-B14F-4D97-AF65-F5344CB8AC3E}">
        <p14:creationId xmlns:p14="http://schemas.microsoft.com/office/powerpoint/2010/main" val="296048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8066010" y="66912083"/>
            <a:ext cx="72344040"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80890115" y="66912083"/>
            <a:ext cx="72344044"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3"/>
          <p:cNvSpPr>
            <a:spLocks noGrp="1"/>
          </p:cNvSpPr>
          <p:nvPr>
            <p:ph type="dt" sz="half" idx="10"/>
          </p:nvPr>
        </p:nvSpPr>
        <p:spPr/>
        <p:txBody>
          <a:bodyPr/>
          <a:lstStyle>
            <a:lvl1pPr>
              <a:defRPr/>
            </a:lvl1pPr>
          </a:lstStyle>
          <a:p>
            <a:pPr>
              <a:defRPr/>
            </a:pPr>
            <a:fld id="{14E01259-7D16-4DE3-B085-D534D8CB8AB2}" type="datetime1">
              <a:rPr lang="ar-SA" smtClean="0"/>
              <a:pPr>
                <a:defRPr/>
              </a:pPr>
              <a:t>14/12/1443</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081B51EF-1A9A-4983-B1FE-43E0C5CF0A38}" type="slidenum">
              <a:rPr lang="ar-SA"/>
              <a:pPr>
                <a:defRPr/>
              </a:pPr>
              <a:t>‹#›</a:t>
            </a:fld>
            <a:endParaRPr lang="ar-SA"/>
          </a:p>
        </p:txBody>
      </p:sp>
    </p:spTree>
    <p:extLst>
      <p:ext uri="{BB962C8B-B14F-4D97-AF65-F5344CB8AC3E}">
        <p14:creationId xmlns:p14="http://schemas.microsoft.com/office/powerpoint/2010/main" val="32933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2050631"/>
            <a:ext cx="25923240" cy="8534400"/>
          </a:xfrm>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1440180" y="11462179"/>
            <a:ext cx="12726593"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a:t>Click to edit Master text styles</a:t>
            </a:r>
          </a:p>
        </p:txBody>
      </p:sp>
      <p:sp>
        <p:nvSpPr>
          <p:cNvPr id="4" name="Content Placeholder 3"/>
          <p:cNvSpPr>
            <a:spLocks noGrp="1"/>
          </p:cNvSpPr>
          <p:nvPr>
            <p:ph sz="half" idx="2"/>
          </p:nvPr>
        </p:nvSpPr>
        <p:spPr>
          <a:xfrm>
            <a:off x="1440180" y="16239068"/>
            <a:ext cx="12726593"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14631834" y="11462179"/>
            <a:ext cx="12731591"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a:t>Click to edit Master text styles</a:t>
            </a:r>
          </a:p>
        </p:txBody>
      </p:sp>
      <p:sp>
        <p:nvSpPr>
          <p:cNvPr id="6" name="Content Placeholder 5"/>
          <p:cNvSpPr>
            <a:spLocks noGrp="1"/>
          </p:cNvSpPr>
          <p:nvPr>
            <p:ph sz="quarter" idx="4"/>
          </p:nvPr>
        </p:nvSpPr>
        <p:spPr>
          <a:xfrm>
            <a:off x="14631834" y="16239068"/>
            <a:ext cx="12731591"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3"/>
          <p:cNvSpPr>
            <a:spLocks noGrp="1"/>
          </p:cNvSpPr>
          <p:nvPr>
            <p:ph type="dt" sz="half" idx="10"/>
          </p:nvPr>
        </p:nvSpPr>
        <p:spPr/>
        <p:txBody>
          <a:bodyPr/>
          <a:lstStyle>
            <a:lvl1pPr>
              <a:defRPr/>
            </a:lvl1pPr>
          </a:lstStyle>
          <a:p>
            <a:pPr>
              <a:defRPr/>
            </a:pPr>
            <a:fld id="{45257F6D-B82A-45F6-90E6-D1865788E29B}" type="datetime1">
              <a:rPr lang="ar-SA" smtClean="0"/>
              <a:pPr>
                <a:defRPr/>
              </a:pPr>
              <a:t>14/12/1443</a:t>
            </a:fld>
            <a:endParaRPr lang="ar-SA"/>
          </a:p>
        </p:txBody>
      </p:sp>
      <p:sp>
        <p:nvSpPr>
          <p:cNvPr id="8" name="Footer Placeholder 4"/>
          <p:cNvSpPr>
            <a:spLocks noGrp="1"/>
          </p:cNvSpPr>
          <p:nvPr>
            <p:ph type="ftr" sz="quarter" idx="11"/>
          </p:nvPr>
        </p:nvSpPr>
        <p:spPr/>
        <p:txBody>
          <a:bodyPr/>
          <a:lstStyle>
            <a:lvl1pPr>
              <a:defRPr/>
            </a:lvl1pPr>
          </a:lstStyle>
          <a:p>
            <a:pPr>
              <a:defRPr/>
            </a:pPr>
            <a:endParaRPr lang="ar-SA"/>
          </a:p>
        </p:txBody>
      </p:sp>
      <p:sp>
        <p:nvSpPr>
          <p:cNvPr id="9" name="Slide Number Placeholder 5"/>
          <p:cNvSpPr>
            <a:spLocks noGrp="1"/>
          </p:cNvSpPr>
          <p:nvPr>
            <p:ph type="sldNum" sz="quarter" idx="12"/>
          </p:nvPr>
        </p:nvSpPr>
        <p:spPr/>
        <p:txBody>
          <a:bodyPr/>
          <a:lstStyle>
            <a:lvl1pPr>
              <a:defRPr/>
            </a:lvl1pPr>
          </a:lstStyle>
          <a:p>
            <a:pPr>
              <a:defRPr/>
            </a:pPr>
            <a:fld id="{959493F6-11CC-4DE8-A611-0492ECAB9F87}" type="slidenum">
              <a:rPr lang="ar-SA"/>
              <a:pPr>
                <a:defRPr/>
              </a:pPr>
              <a:t>‹#›</a:t>
            </a:fld>
            <a:endParaRPr lang="ar-SA"/>
          </a:p>
        </p:txBody>
      </p:sp>
    </p:spTree>
    <p:extLst>
      <p:ext uri="{BB962C8B-B14F-4D97-AF65-F5344CB8AC3E}">
        <p14:creationId xmlns:p14="http://schemas.microsoft.com/office/powerpoint/2010/main" val="7271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Date Placeholder 3"/>
          <p:cNvSpPr>
            <a:spLocks noGrp="1"/>
          </p:cNvSpPr>
          <p:nvPr>
            <p:ph type="dt" sz="half" idx="10"/>
          </p:nvPr>
        </p:nvSpPr>
        <p:spPr/>
        <p:txBody>
          <a:bodyPr/>
          <a:lstStyle>
            <a:lvl1pPr>
              <a:defRPr/>
            </a:lvl1pPr>
          </a:lstStyle>
          <a:p>
            <a:pPr>
              <a:defRPr/>
            </a:pPr>
            <a:fld id="{716617F0-F969-4653-9556-3FD7BE63CB4F}" type="datetime1">
              <a:rPr lang="ar-SA" smtClean="0"/>
              <a:pPr>
                <a:defRPr/>
              </a:pPr>
              <a:t>14/12/1443</a:t>
            </a:fld>
            <a:endParaRPr lang="ar-SA"/>
          </a:p>
        </p:txBody>
      </p:sp>
      <p:sp>
        <p:nvSpPr>
          <p:cNvPr id="4" name="Footer Placeholder 4"/>
          <p:cNvSpPr>
            <a:spLocks noGrp="1"/>
          </p:cNvSpPr>
          <p:nvPr>
            <p:ph type="ftr" sz="quarter" idx="11"/>
          </p:nvPr>
        </p:nvSpPr>
        <p:spPr/>
        <p:txBody>
          <a:bodyPr/>
          <a:lstStyle>
            <a:lvl1pPr>
              <a:defRPr/>
            </a:lvl1pPr>
          </a:lstStyle>
          <a:p>
            <a:pPr>
              <a:defRPr/>
            </a:pPr>
            <a:endParaRPr lang="ar-SA"/>
          </a:p>
        </p:txBody>
      </p:sp>
      <p:sp>
        <p:nvSpPr>
          <p:cNvPr id="5" name="Slide Number Placeholder 5"/>
          <p:cNvSpPr>
            <a:spLocks noGrp="1"/>
          </p:cNvSpPr>
          <p:nvPr>
            <p:ph type="sldNum" sz="quarter" idx="12"/>
          </p:nvPr>
        </p:nvSpPr>
        <p:spPr/>
        <p:txBody>
          <a:bodyPr/>
          <a:lstStyle>
            <a:lvl1pPr>
              <a:defRPr/>
            </a:lvl1pPr>
          </a:lstStyle>
          <a:p>
            <a:pPr>
              <a:defRPr/>
            </a:pPr>
            <a:fld id="{3259B195-BC09-4FB0-8E1D-8819EA619EFE}" type="slidenum">
              <a:rPr lang="ar-SA"/>
              <a:pPr>
                <a:defRPr/>
              </a:pPr>
              <a:t>‹#›</a:t>
            </a:fld>
            <a:endParaRPr lang="ar-SA"/>
          </a:p>
        </p:txBody>
      </p:sp>
    </p:spTree>
    <p:extLst>
      <p:ext uri="{BB962C8B-B14F-4D97-AF65-F5344CB8AC3E}">
        <p14:creationId xmlns:p14="http://schemas.microsoft.com/office/powerpoint/2010/main" val="96935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8EFC4B-4A68-40BD-8954-B3FF5A1DC9BF}" type="datetime1">
              <a:rPr lang="ar-SA" smtClean="0"/>
              <a:pPr>
                <a:defRPr/>
              </a:pPr>
              <a:t>14/12/1443</a:t>
            </a:fld>
            <a:endParaRPr lang="ar-SA"/>
          </a:p>
        </p:txBody>
      </p:sp>
      <p:sp>
        <p:nvSpPr>
          <p:cNvPr id="3" name="Footer Placeholder 4"/>
          <p:cNvSpPr>
            <a:spLocks noGrp="1"/>
          </p:cNvSpPr>
          <p:nvPr>
            <p:ph type="ftr" sz="quarter" idx="11"/>
          </p:nvPr>
        </p:nvSpPr>
        <p:spPr/>
        <p:txBody>
          <a:bodyPr/>
          <a:lstStyle>
            <a:lvl1pPr>
              <a:defRPr/>
            </a:lvl1pPr>
          </a:lstStyle>
          <a:p>
            <a:pPr>
              <a:defRPr/>
            </a:pPr>
            <a:endParaRPr lang="ar-SA"/>
          </a:p>
        </p:txBody>
      </p:sp>
      <p:sp>
        <p:nvSpPr>
          <p:cNvPr id="4" name="Slide Number Placeholder 5"/>
          <p:cNvSpPr>
            <a:spLocks noGrp="1"/>
          </p:cNvSpPr>
          <p:nvPr>
            <p:ph type="sldNum" sz="quarter" idx="12"/>
          </p:nvPr>
        </p:nvSpPr>
        <p:spPr/>
        <p:txBody>
          <a:bodyPr/>
          <a:lstStyle>
            <a:lvl1pPr>
              <a:defRPr/>
            </a:lvl1pPr>
          </a:lstStyle>
          <a:p>
            <a:pPr>
              <a:defRPr/>
            </a:pPr>
            <a:fld id="{0B6AFB91-D900-4FF9-9D5B-727B32256D9A}" type="slidenum">
              <a:rPr lang="ar-SA"/>
              <a:pPr>
                <a:defRPr/>
              </a:pPr>
              <a:t>‹#›</a:t>
            </a:fld>
            <a:endParaRPr lang="ar-SA"/>
          </a:p>
        </p:txBody>
      </p:sp>
    </p:spTree>
    <p:extLst>
      <p:ext uri="{BB962C8B-B14F-4D97-AF65-F5344CB8AC3E}">
        <p14:creationId xmlns:p14="http://schemas.microsoft.com/office/powerpoint/2010/main" val="156272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5" y="2038773"/>
            <a:ext cx="9476186" cy="8676640"/>
          </a:xfrm>
        </p:spPr>
        <p:txBody>
          <a:bodyPr anchor="b"/>
          <a:lstStyle>
            <a:lvl1pPr algn="r">
              <a:defRPr sz="11200" b="1"/>
            </a:lvl1pPr>
          </a:lstStyle>
          <a:p>
            <a:r>
              <a:rPr lang="en-US"/>
              <a:t>Click to edit Master title style</a:t>
            </a:r>
            <a:endParaRPr lang="ar-SA"/>
          </a:p>
        </p:txBody>
      </p:sp>
      <p:sp>
        <p:nvSpPr>
          <p:cNvPr id="3" name="Content Placeholder 2"/>
          <p:cNvSpPr>
            <a:spLocks noGrp="1"/>
          </p:cNvSpPr>
          <p:nvPr>
            <p:ph idx="1"/>
          </p:nvPr>
        </p:nvSpPr>
        <p:spPr>
          <a:xfrm>
            <a:off x="11261407" y="2038785"/>
            <a:ext cx="16102013" cy="43703244"/>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1440185" y="10715425"/>
            <a:ext cx="9476186" cy="35026604"/>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56A134-2CB9-48C6-BA37-ED0DCD70FCCC}" type="datetime1">
              <a:rPr lang="ar-SA" smtClean="0"/>
              <a:pPr>
                <a:defRPr/>
              </a:pPr>
              <a:t>14/12/1443</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6AD2381E-8D1D-42DC-B73D-446FAF38C6D8}" type="slidenum">
              <a:rPr lang="ar-SA"/>
              <a:pPr>
                <a:defRPr/>
              </a:pPr>
              <a:t>‹#›</a:t>
            </a:fld>
            <a:endParaRPr lang="ar-SA"/>
          </a:p>
        </p:txBody>
      </p:sp>
    </p:spTree>
    <p:extLst>
      <p:ext uri="{BB962C8B-B14F-4D97-AF65-F5344CB8AC3E}">
        <p14:creationId xmlns:p14="http://schemas.microsoft.com/office/powerpoint/2010/main" val="366334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8" y="35844481"/>
            <a:ext cx="17282160" cy="4231644"/>
          </a:xfrm>
        </p:spPr>
        <p:txBody>
          <a:bodyPr anchor="b"/>
          <a:lstStyle>
            <a:lvl1pPr algn="r">
              <a:defRPr sz="11200" b="1"/>
            </a:lvl1pPr>
          </a:lstStyle>
          <a:p>
            <a:r>
              <a:rPr lang="en-US"/>
              <a:t>Click to edit Master title style</a:t>
            </a:r>
            <a:endParaRPr lang="ar-SA"/>
          </a:p>
        </p:txBody>
      </p:sp>
      <p:sp>
        <p:nvSpPr>
          <p:cNvPr id="3" name="Picture Placeholder 2"/>
          <p:cNvSpPr>
            <a:spLocks noGrp="1"/>
          </p:cNvSpPr>
          <p:nvPr>
            <p:ph type="pic" idx="1"/>
          </p:nvPr>
        </p:nvSpPr>
        <p:spPr>
          <a:xfrm>
            <a:off x="5645708" y="4575387"/>
            <a:ext cx="17282160" cy="30723840"/>
          </a:xfrm>
        </p:spPr>
        <p:txBody>
          <a:bodyPr rtlCol="1">
            <a:normAutofit/>
          </a:bodyPr>
          <a:lstStyle>
            <a:lvl1pPr marL="0" indent="0">
              <a:buNone/>
              <a:defRPr sz="17900"/>
            </a:lvl1pPr>
            <a:lvl2pPr marL="2559295" indent="0">
              <a:buNone/>
              <a:defRPr sz="15700"/>
            </a:lvl2pPr>
            <a:lvl3pPr marL="5118590" indent="0">
              <a:buNone/>
              <a:defRPr sz="13400"/>
            </a:lvl3pPr>
            <a:lvl4pPr marL="7677886" indent="0">
              <a:buNone/>
              <a:defRPr sz="11200"/>
            </a:lvl4pPr>
            <a:lvl5pPr marL="10237181" indent="0">
              <a:buNone/>
              <a:defRPr sz="11200"/>
            </a:lvl5pPr>
            <a:lvl6pPr marL="12796482" indent="0">
              <a:buNone/>
              <a:defRPr sz="11200"/>
            </a:lvl6pPr>
            <a:lvl7pPr marL="15355777" indent="0">
              <a:buNone/>
              <a:defRPr sz="11200"/>
            </a:lvl7pPr>
            <a:lvl8pPr marL="17915072" indent="0">
              <a:buNone/>
              <a:defRPr sz="11200"/>
            </a:lvl8pPr>
            <a:lvl9pPr marL="20474367" indent="0">
              <a:buNone/>
              <a:defRPr sz="11200"/>
            </a:lvl9pPr>
          </a:lstStyle>
          <a:p>
            <a:pPr lvl="0"/>
            <a:endParaRPr lang="ar-SA" noProof="0"/>
          </a:p>
        </p:txBody>
      </p:sp>
      <p:sp>
        <p:nvSpPr>
          <p:cNvPr id="4" name="Text Placeholder 3"/>
          <p:cNvSpPr>
            <a:spLocks noGrp="1"/>
          </p:cNvSpPr>
          <p:nvPr>
            <p:ph type="body" sz="half" idx="2"/>
          </p:nvPr>
        </p:nvSpPr>
        <p:spPr>
          <a:xfrm>
            <a:off x="5645708" y="40076125"/>
            <a:ext cx="17282160" cy="6009636"/>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BA92CC1-7801-4B61-A16C-F97A24D2EB9D}" type="datetime1">
              <a:rPr lang="ar-SA" smtClean="0"/>
              <a:pPr>
                <a:defRPr/>
              </a:pPr>
              <a:t>14/12/1443</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241560F5-E6E8-4A96-910C-0EDBC66FC690}" type="slidenum">
              <a:rPr lang="ar-SA"/>
              <a:pPr>
                <a:defRPr/>
              </a:pPr>
              <a:t>‹#›</a:t>
            </a:fld>
            <a:endParaRPr lang="ar-SA"/>
          </a:p>
        </p:txBody>
      </p:sp>
    </p:spTree>
    <p:extLst>
      <p:ext uri="{BB962C8B-B14F-4D97-AF65-F5344CB8AC3E}">
        <p14:creationId xmlns:p14="http://schemas.microsoft.com/office/powerpoint/2010/main" val="225483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40656" y="2051050"/>
            <a:ext cx="25922288" cy="853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ctr" anchorCtr="0" compatLnSpc="1">
            <a:prstTxWarp prst="textNoShape">
              <a:avLst/>
            </a:prstTxWarp>
          </a:bodyPr>
          <a:lstStyle/>
          <a:p>
            <a:pPr lvl="0"/>
            <a:r>
              <a:rPr lang="en-US" altLang="ar-SA"/>
              <a:t>Click to edit Master title style</a:t>
            </a:r>
          </a:p>
        </p:txBody>
      </p:sp>
      <p:sp>
        <p:nvSpPr>
          <p:cNvPr id="1027" name="Text Placeholder 2"/>
          <p:cNvSpPr>
            <a:spLocks noGrp="1"/>
          </p:cNvSpPr>
          <p:nvPr>
            <p:ph type="body" idx="1"/>
          </p:nvPr>
        </p:nvSpPr>
        <p:spPr bwMode="auto">
          <a:xfrm>
            <a:off x="1440656" y="11949114"/>
            <a:ext cx="25922288" cy="3379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t" anchorCtr="0" compatLnSpc="1">
            <a:prstTxWarp prst="textNoShape">
              <a:avLst/>
            </a:prstTxWarp>
          </a:bodyPr>
          <a:lstStyle/>
          <a:p>
            <a:pPr lvl="0"/>
            <a:r>
              <a:rPr lang="en-US" altLang="ar-SA"/>
              <a:t>Click to edit Master text styles</a:t>
            </a:r>
          </a:p>
          <a:p>
            <a:pPr lvl="1"/>
            <a:r>
              <a:rPr lang="en-US" altLang="ar-SA"/>
              <a:t>Second level</a:t>
            </a:r>
          </a:p>
          <a:p>
            <a:pPr lvl="2"/>
            <a:r>
              <a:rPr lang="en-US" altLang="ar-SA"/>
              <a:t>Third level</a:t>
            </a:r>
          </a:p>
          <a:p>
            <a:pPr lvl="3"/>
            <a:r>
              <a:rPr lang="en-US" altLang="ar-SA"/>
              <a:t>Fourth level</a:t>
            </a:r>
          </a:p>
          <a:p>
            <a:pPr lvl="4"/>
            <a:r>
              <a:rPr lang="en-US" altLang="ar-SA"/>
              <a:t>Fifth level</a:t>
            </a:r>
          </a:p>
        </p:txBody>
      </p:sp>
      <p:sp>
        <p:nvSpPr>
          <p:cNvPr id="4" name="Date Placeholder 3"/>
          <p:cNvSpPr>
            <a:spLocks noGrp="1"/>
          </p:cNvSpPr>
          <p:nvPr>
            <p:ph type="dt" sz="half" idx="2"/>
          </p:nvPr>
        </p:nvSpPr>
        <p:spPr>
          <a:xfrm>
            <a:off x="20643056" y="47459900"/>
            <a:ext cx="6719888" cy="2725738"/>
          </a:xfrm>
          <a:prstGeom prst="rect">
            <a:avLst/>
          </a:prstGeom>
        </p:spPr>
        <p:txBody>
          <a:bodyPr vert="horz" lIns="511857" tIns="255931" rIns="511857" bIns="255931" rtlCol="1" anchor="ctr"/>
          <a:lstStyle>
            <a:lvl1pPr algn="r">
              <a:defRPr sz="6700">
                <a:solidFill>
                  <a:schemeClr val="tx1">
                    <a:tint val="75000"/>
                  </a:schemeClr>
                </a:solidFill>
              </a:defRPr>
            </a:lvl1pPr>
          </a:lstStyle>
          <a:p>
            <a:pPr>
              <a:defRPr/>
            </a:pPr>
            <a:fld id="{057AB676-ACC9-4AF1-8660-B6AC82C8D69E}" type="datetime1">
              <a:rPr lang="ar-SA" smtClean="0"/>
              <a:pPr>
                <a:defRPr/>
              </a:pPr>
              <a:t>14/12/1443</a:t>
            </a:fld>
            <a:endParaRPr lang="ar-SA"/>
          </a:p>
        </p:txBody>
      </p:sp>
      <p:sp>
        <p:nvSpPr>
          <p:cNvPr id="5" name="Footer Placeholder 4"/>
          <p:cNvSpPr>
            <a:spLocks noGrp="1"/>
          </p:cNvSpPr>
          <p:nvPr>
            <p:ph type="ftr" sz="quarter" idx="3"/>
          </p:nvPr>
        </p:nvSpPr>
        <p:spPr>
          <a:xfrm>
            <a:off x="9841706" y="47459900"/>
            <a:ext cx="9120188" cy="2725738"/>
          </a:xfrm>
          <a:prstGeom prst="rect">
            <a:avLst/>
          </a:prstGeom>
        </p:spPr>
        <p:txBody>
          <a:bodyPr vert="horz" lIns="511857" tIns="255931" rIns="511857" bIns="255931" rtlCol="1" anchor="ctr"/>
          <a:lstStyle>
            <a:lvl1pPr algn="ctr">
              <a:defRPr sz="6700">
                <a:solidFill>
                  <a:schemeClr val="tx1">
                    <a:tint val="75000"/>
                  </a:schemeClr>
                </a:solidFill>
              </a:defRPr>
            </a:lvl1pPr>
          </a:lstStyle>
          <a:p>
            <a:pPr>
              <a:defRPr/>
            </a:pPr>
            <a:endParaRPr lang="ar-SA"/>
          </a:p>
        </p:txBody>
      </p:sp>
      <p:sp>
        <p:nvSpPr>
          <p:cNvPr id="6" name="Slide Number Placeholder 5"/>
          <p:cNvSpPr>
            <a:spLocks noGrp="1"/>
          </p:cNvSpPr>
          <p:nvPr>
            <p:ph type="sldNum" sz="quarter" idx="4"/>
          </p:nvPr>
        </p:nvSpPr>
        <p:spPr>
          <a:xfrm>
            <a:off x="1440656" y="47459900"/>
            <a:ext cx="6719888" cy="2725738"/>
          </a:xfrm>
          <a:prstGeom prst="rect">
            <a:avLst/>
          </a:prstGeom>
        </p:spPr>
        <p:txBody>
          <a:bodyPr vert="horz" lIns="511857" tIns="255931" rIns="511857" bIns="255931" rtlCol="1" anchor="ctr"/>
          <a:lstStyle>
            <a:lvl1pPr algn="l">
              <a:defRPr sz="6700">
                <a:solidFill>
                  <a:schemeClr val="tx1">
                    <a:tint val="75000"/>
                  </a:schemeClr>
                </a:solidFill>
              </a:defRPr>
            </a:lvl1pPr>
          </a:lstStyle>
          <a:p>
            <a:pPr>
              <a:defRPr/>
            </a:pPr>
            <a:fld id="{B6D1E652-2E4F-4A73-9AEB-F6388EB635AF}" type="slidenum">
              <a:rPr lang="ar-SA"/>
              <a:pPr>
                <a:defRPr/>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5118100" rtl="1" eaLnBrk="0" fontAlgn="base" hangingPunct="0">
        <a:spcBef>
          <a:spcPct val="0"/>
        </a:spcBef>
        <a:spcAft>
          <a:spcPct val="0"/>
        </a:spcAft>
        <a:defRPr sz="24600" kern="1200">
          <a:solidFill>
            <a:schemeClr val="tx1"/>
          </a:solidFill>
          <a:latin typeface="+mj-lt"/>
          <a:ea typeface="+mj-ea"/>
          <a:cs typeface="+mj-cs"/>
        </a:defRPr>
      </a:lvl1pPr>
      <a:lvl2pPr algn="ctr" defTabSz="5118100" rtl="1" eaLnBrk="0" fontAlgn="base" hangingPunct="0">
        <a:spcBef>
          <a:spcPct val="0"/>
        </a:spcBef>
        <a:spcAft>
          <a:spcPct val="0"/>
        </a:spcAft>
        <a:defRPr sz="24600">
          <a:solidFill>
            <a:schemeClr val="tx1"/>
          </a:solidFill>
          <a:latin typeface="Calibri" pitchFamily="34" charset="0"/>
        </a:defRPr>
      </a:lvl2pPr>
      <a:lvl3pPr algn="ctr" defTabSz="5118100" rtl="1" eaLnBrk="0" fontAlgn="base" hangingPunct="0">
        <a:spcBef>
          <a:spcPct val="0"/>
        </a:spcBef>
        <a:spcAft>
          <a:spcPct val="0"/>
        </a:spcAft>
        <a:defRPr sz="24600">
          <a:solidFill>
            <a:schemeClr val="tx1"/>
          </a:solidFill>
          <a:latin typeface="Calibri" pitchFamily="34" charset="0"/>
        </a:defRPr>
      </a:lvl3pPr>
      <a:lvl4pPr algn="ctr" defTabSz="5118100" rtl="1" eaLnBrk="0" fontAlgn="base" hangingPunct="0">
        <a:spcBef>
          <a:spcPct val="0"/>
        </a:spcBef>
        <a:spcAft>
          <a:spcPct val="0"/>
        </a:spcAft>
        <a:defRPr sz="24600">
          <a:solidFill>
            <a:schemeClr val="tx1"/>
          </a:solidFill>
          <a:latin typeface="Calibri" pitchFamily="34" charset="0"/>
        </a:defRPr>
      </a:lvl4pPr>
      <a:lvl5pPr algn="ctr" defTabSz="5118100" rtl="1" eaLnBrk="0" fontAlgn="base" hangingPunct="0">
        <a:spcBef>
          <a:spcPct val="0"/>
        </a:spcBef>
        <a:spcAft>
          <a:spcPct val="0"/>
        </a:spcAft>
        <a:defRPr sz="24600">
          <a:solidFill>
            <a:schemeClr val="tx1"/>
          </a:solidFill>
          <a:latin typeface="Calibri" pitchFamily="34" charset="0"/>
        </a:defRPr>
      </a:lvl5pPr>
      <a:lvl6pPr marL="457200" algn="ctr" defTabSz="5118100" rtl="1" fontAlgn="base">
        <a:spcBef>
          <a:spcPct val="0"/>
        </a:spcBef>
        <a:spcAft>
          <a:spcPct val="0"/>
        </a:spcAft>
        <a:defRPr sz="24600">
          <a:solidFill>
            <a:schemeClr val="tx1"/>
          </a:solidFill>
          <a:latin typeface="Calibri" pitchFamily="34" charset="0"/>
        </a:defRPr>
      </a:lvl6pPr>
      <a:lvl7pPr marL="914400" algn="ctr" defTabSz="5118100" rtl="1" fontAlgn="base">
        <a:spcBef>
          <a:spcPct val="0"/>
        </a:spcBef>
        <a:spcAft>
          <a:spcPct val="0"/>
        </a:spcAft>
        <a:defRPr sz="24600">
          <a:solidFill>
            <a:schemeClr val="tx1"/>
          </a:solidFill>
          <a:latin typeface="Calibri" pitchFamily="34" charset="0"/>
        </a:defRPr>
      </a:lvl7pPr>
      <a:lvl8pPr marL="1371600" algn="ctr" defTabSz="5118100" rtl="1" fontAlgn="base">
        <a:spcBef>
          <a:spcPct val="0"/>
        </a:spcBef>
        <a:spcAft>
          <a:spcPct val="0"/>
        </a:spcAft>
        <a:defRPr sz="24600">
          <a:solidFill>
            <a:schemeClr val="tx1"/>
          </a:solidFill>
          <a:latin typeface="Calibri" pitchFamily="34" charset="0"/>
        </a:defRPr>
      </a:lvl8pPr>
      <a:lvl9pPr marL="1828800" algn="ctr" defTabSz="5118100" rtl="1" fontAlgn="base">
        <a:spcBef>
          <a:spcPct val="0"/>
        </a:spcBef>
        <a:spcAft>
          <a:spcPct val="0"/>
        </a:spcAft>
        <a:defRPr sz="24600">
          <a:solidFill>
            <a:schemeClr val="tx1"/>
          </a:solidFill>
          <a:latin typeface="Calibri" pitchFamily="34" charset="0"/>
        </a:defRPr>
      </a:lvl9pPr>
    </p:titleStyle>
    <p:bodyStyle>
      <a:lvl1pPr marL="1919288" indent="-1919288" algn="r" defTabSz="5118100" rtl="1" eaLnBrk="0" fontAlgn="base" hangingPunct="0">
        <a:spcBef>
          <a:spcPct val="20000"/>
        </a:spcBef>
        <a:spcAft>
          <a:spcPct val="0"/>
        </a:spcAft>
        <a:buFont typeface="Arial" pitchFamily="34" charset="0"/>
        <a:buChar char="•"/>
        <a:defRPr sz="17900" kern="1200">
          <a:solidFill>
            <a:schemeClr val="tx1"/>
          </a:solidFill>
          <a:latin typeface="+mn-lt"/>
          <a:ea typeface="+mn-ea"/>
          <a:cs typeface="+mn-cs"/>
        </a:defRPr>
      </a:lvl1pPr>
      <a:lvl2pPr marL="4157663" indent="-1598613" algn="r" defTabSz="5118100" rtl="1" eaLnBrk="0" fontAlgn="base" hangingPunct="0">
        <a:spcBef>
          <a:spcPct val="20000"/>
        </a:spcBef>
        <a:spcAft>
          <a:spcPct val="0"/>
        </a:spcAft>
        <a:buFont typeface="Arial" pitchFamily="34" charset="0"/>
        <a:buChar char="–"/>
        <a:defRPr sz="15700" kern="1200">
          <a:solidFill>
            <a:schemeClr val="tx1"/>
          </a:solidFill>
          <a:latin typeface="+mn-lt"/>
          <a:ea typeface="+mn-ea"/>
          <a:cs typeface="+mn-cs"/>
        </a:defRPr>
      </a:lvl2pPr>
      <a:lvl3pPr marL="6397625" indent="-1279525" algn="r" defTabSz="5118100" rtl="1"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3pPr>
      <a:lvl4pPr marL="895667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4pPr>
      <a:lvl5pPr marL="1151572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5pPr>
      <a:lvl6pPr marL="14076126"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35422"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194717"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54018"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ar-SA"/>
      </a:defPPr>
      <a:lvl1pPr marL="0" algn="r" defTabSz="5118590" rtl="1" eaLnBrk="1" latinLnBrk="0" hangingPunct="1">
        <a:defRPr sz="10100" kern="1200">
          <a:solidFill>
            <a:schemeClr val="tx1"/>
          </a:solidFill>
          <a:latin typeface="+mn-lt"/>
          <a:ea typeface="+mn-ea"/>
          <a:cs typeface="+mn-cs"/>
        </a:defRPr>
      </a:lvl1pPr>
      <a:lvl2pPr marL="2559295" algn="r" defTabSz="5118590" rtl="1" eaLnBrk="1" latinLnBrk="0" hangingPunct="1">
        <a:defRPr sz="10100" kern="1200">
          <a:solidFill>
            <a:schemeClr val="tx1"/>
          </a:solidFill>
          <a:latin typeface="+mn-lt"/>
          <a:ea typeface="+mn-ea"/>
          <a:cs typeface="+mn-cs"/>
        </a:defRPr>
      </a:lvl2pPr>
      <a:lvl3pPr marL="5118590" algn="r" defTabSz="5118590" rtl="1" eaLnBrk="1" latinLnBrk="0" hangingPunct="1">
        <a:defRPr sz="10100" kern="1200">
          <a:solidFill>
            <a:schemeClr val="tx1"/>
          </a:solidFill>
          <a:latin typeface="+mn-lt"/>
          <a:ea typeface="+mn-ea"/>
          <a:cs typeface="+mn-cs"/>
        </a:defRPr>
      </a:lvl3pPr>
      <a:lvl4pPr marL="7677886" algn="r" defTabSz="5118590" rtl="1" eaLnBrk="1" latinLnBrk="0" hangingPunct="1">
        <a:defRPr sz="10100" kern="1200">
          <a:solidFill>
            <a:schemeClr val="tx1"/>
          </a:solidFill>
          <a:latin typeface="+mn-lt"/>
          <a:ea typeface="+mn-ea"/>
          <a:cs typeface="+mn-cs"/>
        </a:defRPr>
      </a:lvl4pPr>
      <a:lvl5pPr marL="10237181" algn="r" defTabSz="5118590" rtl="1" eaLnBrk="1" latinLnBrk="0" hangingPunct="1">
        <a:defRPr sz="10100" kern="1200">
          <a:solidFill>
            <a:schemeClr val="tx1"/>
          </a:solidFill>
          <a:latin typeface="+mn-lt"/>
          <a:ea typeface="+mn-ea"/>
          <a:cs typeface="+mn-cs"/>
        </a:defRPr>
      </a:lvl5pPr>
      <a:lvl6pPr marL="12796482" algn="r" defTabSz="5118590" rtl="1" eaLnBrk="1" latinLnBrk="0" hangingPunct="1">
        <a:defRPr sz="10100" kern="1200">
          <a:solidFill>
            <a:schemeClr val="tx1"/>
          </a:solidFill>
          <a:latin typeface="+mn-lt"/>
          <a:ea typeface="+mn-ea"/>
          <a:cs typeface="+mn-cs"/>
        </a:defRPr>
      </a:lvl6pPr>
      <a:lvl7pPr marL="15355777" algn="r" defTabSz="5118590" rtl="1" eaLnBrk="1" latinLnBrk="0" hangingPunct="1">
        <a:defRPr sz="10100" kern="1200">
          <a:solidFill>
            <a:schemeClr val="tx1"/>
          </a:solidFill>
          <a:latin typeface="+mn-lt"/>
          <a:ea typeface="+mn-ea"/>
          <a:cs typeface="+mn-cs"/>
        </a:defRPr>
      </a:lvl7pPr>
      <a:lvl8pPr marL="17915072" algn="r" defTabSz="5118590" rtl="1" eaLnBrk="1" latinLnBrk="0" hangingPunct="1">
        <a:defRPr sz="10100" kern="1200">
          <a:solidFill>
            <a:schemeClr val="tx1"/>
          </a:solidFill>
          <a:latin typeface="+mn-lt"/>
          <a:ea typeface="+mn-ea"/>
          <a:cs typeface="+mn-cs"/>
        </a:defRPr>
      </a:lvl8pPr>
      <a:lvl9pPr marL="20474367" algn="r" defTabSz="5118590" rtl="1"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FFB"/>
        </a:solidFill>
        <a:effectLst/>
      </p:bgPr>
    </p:bg>
    <p:spTree>
      <p:nvGrpSpPr>
        <p:cNvPr id="1" name=""/>
        <p:cNvGrpSpPr/>
        <p:nvPr/>
      </p:nvGrpSpPr>
      <p:grpSpPr>
        <a:xfrm>
          <a:off x="0" y="0"/>
          <a:ext cx="0" cy="0"/>
          <a:chOff x="0" y="0"/>
          <a:chExt cx="0" cy="0"/>
        </a:xfrm>
      </p:grpSpPr>
      <p:sp>
        <p:nvSpPr>
          <p:cNvPr id="4083" name="Rectangle 2035"/>
          <p:cNvSpPr>
            <a:spLocks noChangeArrowheads="1"/>
          </p:cNvSpPr>
          <p:nvPr/>
        </p:nvSpPr>
        <p:spPr bwMode="auto">
          <a:xfrm>
            <a:off x="5416154" y="8018464"/>
            <a:ext cx="19575065" cy="3271837"/>
          </a:xfrm>
          <a:prstGeom prst="rect">
            <a:avLst/>
          </a:prstGeom>
          <a:noFill/>
          <a:ln w="9525">
            <a:noFill/>
            <a:miter lim="800000"/>
            <a:headEnd/>
            <a:tailEnd/>
          </a:ln>
          <a:effectLst/>
        </p:spPr>
        <p:txBody>
          <a:bodyPr lIns="154077" tIns="77040" rIns="154077" bIns="77040" anchor="ctr"/>
          <a:lstStyle/>
          <a:p>
            <a:pPr algn="ctr" defTabSz="1085850">
              <a:defRPr/>
            </a:pPr>
            <a:endParaRPr lang="en-US" sz="6400">
              <a:latin typeface="Tajawal" panose="00000500000000000000" pitchFamily="2" charset="-78"/>
              <a:cs typeface="Tajawal" panose="00000500000000000000" pitchFamily="2" charset="-78"/>
            </a:endParaRPr>
          </a:p>
        </p:txBody>
      </p:sp>
      <p:grpSp>
        <p:nvGrpSpPr>
          <p:cNvPr id="7" name="Group 6"/>
          <p:cNvGrpSpPr/>
          <p:nvPr/>
        </p:nvGrpSpPr>
        <p:grpSpPr>
          <a:xfrm>
            <a:off x="1167577" y="45066362"/>
            <a:ext cx="26256565" cy="4229218"/>
            <a:chOff x="13019661" y="53174023"/>
            <a:chExt cx="24190185" cy="6629207"/>
          </a:xfrm>
        </p:grpSpPr>
        <p:sp>
          <p:nvSpPr>
            <p:cNvPr id="7283" name="Text Box 2163"/>
            <p:cNvSpPr txBox="1">
              <a:spLocks noChangeArrowheads="1"/>
            </p:cNvSpPr>
            <p:nvPr/>
          </p:nvSpPr>
          <p:spPr bwMode="auto">
            <a:xfrm>
              <a:off x="13019661" y="53174023"/>
              <a:ext cx="4169478"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a:solidFill>
                    <a:srgbClr val="F66624"/>
                  </a:solidFill>
                  <a:latin typeface="Tajawal" panose="00000500000000000000" pitchFamily="2" charset="-78"/>
                  <a:cs typeface="Tajawal" panose="00000500000000000000" pitchFamily="2" charset="-78"/>
                </a:rPr>
                <a:t>Conclusion</a:t>
              </a:r>
            </a:p>
          </p:txBody>
        </p:sp>
        <p:sp>
          <p:nvSpPr>
            <p:cNvPr id="2069" name="Text Box 2164"/>
            <p:cNvSpPr txBox="1">
              <a:spLocks noChangeArrowheads="1"/>
            </p:cNvSpPr>
            <p:nvPr/>
          </p:nvSpPr>
          <p:spPr bwMode="auto">
            <a:xfrm>
              <a:off x="13113460" y="54834169"/>
              <a:ext cx="24096386" cy="49690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just"/>
              <a:r>
                <a:rPr lang="en-US" altLang="ar-SA" sz="4000" dirty="0">
                  <a:latin typeface="Tajawal" panose="00000500000000000000" pitchFamily="2" charset="-78"/>
                  <a:cs typeface="Tajawal" panose="00000500000000000000" pitchFamily="2" charset="-78"/>
                </a:rPr>
                <a:t>To conclude what we have made, </a:t>
              </a:r>
              <a:r>
                <a:rPr lang="en-US" altLang="ar-SA" sz="4000" dirty="0" err="1">
                  <a:latin typeface="Tajawal" panose="00000500000000000000" pitchFamily="2" charset="-78"/>
                  <a:cs typeface="Tajawal" panose="00000500000000000000" pitchFamily="2" charset="-78"/>
                </a:rPr>
                <a:t>Kher</a:t>
              </a:r>
              <a:r>
                <a:rPr lang="en-US" altLang="ar-SA" sz="4000" dirty="0">
                  <a:latin typeface="Tajawal" panose="00000500000000000000" pitchFamily="2" charset="-78"/>
                  <a:cs typeface="Tajawal" panose="00000500000000000000" pitchFamily="2" charset="-78"/>
                </a:rPr>
                <a:t> Wallet’s major goal is to bridge the gap between various groups of people and organizations. Our application that compiles several organizations that users can utilize to simply finish their donation procedure at their own fingertips. We are so proud of what we have achieved so far, we hope one day that this application will be used by a lot of people through these digital evolution days! Throughout the next period, we are looking forward to the next milestone of developing and evolving this application.</a:t>
              </a:r>
            </a:p>
          </p:txBody>
        </p:sp>
      </p:grpSp>
      <p:grpSp>
        <p:nvGrpSpPr>
          <p:cNvPr id="5" name="Group 4"/>
          <p:cNvGrpSpPr/>
          <p:nvPr/>
        </p:nvGrpSpPr>
        <p:grpSpPr>
          <a:xfrm>
            <a:off x="10297344" y="9067800"/>
            <a:ext cx="17457024" cy="3357936"/>
            <a:chOff x="9982200" y="10031413"/>
            <a:chExt cx="16459200" cy="14117637"/>
          </a:xfrm>
        </p:grpSpPr>
        <p:sp>
          <p:nvSpPr>
            <p:cNvPr id="2051" name="Rectangle 2031"/>
            <p:cNvSpPr>
              <a:spLocks noChangeArrowheads="1"/>
            </p:cNvSpPr>
            <p:nvPr/>
          </p:nvSpPr>
          <p:spPr bwMode="auto">
            <a:xfrm>
              <a:off x="9982200" y="10031413"/>
              <a:ext cx="16459200" cy="14117637"/>
            </a:xfrm>
            <a:prstGeom prst="rect">
              <a:avLst/>
            </a:prstGeom>
            <a:noFill/>
            <a:ln w="76200">
              <a:solidFill>
                <a:srgbClr val="408C5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latin typeface="Tajawal" panose="00000500000000000000" pitchFamily="2" charset="-78"/>
                <a:cs typeface="Tajawal" panose="00000500000000000000" pitchFamily="2" charset="-78"/>
              </a:endParaRPr>
            </a:p>
          </p:txBody>
        </p:sp>
        <p:sp>
          <p:nvSpPr>
            <p:cNvPr id="4087" name="Text Box 2039"/>
            <p:cNvSpPr txBox="1">
              <a:spLocks noChangeArrowheads="1"/>
            </p:cNvSpPr>
            <p:nvPr/>
          </p:nvSpPr>
          <p:spPr bwMode="auto">
            <a:xfrm>
              <a:off x="10253768" y="11768253"/>
              <a:ext cx="3492490" cy="1506054"/>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dirty="0">
                  <a:solidFill>
                    <a:srgbClr val="F66624"/>
                  </a:solidFill>
                  <a:latin typeface="Tajawal" panose="00000500000000000000" pitchFamily="2" charset="-78"/>
                  <a:cs typeface="Tajawal" panose="00000500000000000000" pitchFamily="2" charset="-78"/>
                </a:rPr>
                <a:t>Methods</a:t>
              </a:r>
            </a:p>
          </p:txBody>
        </p:sp>
        <p:sp>
          <p:nvSpPr>
            <p:cNvPr id="4088" name="Text Box 2040"/>
            <p:cNvSpPr txBox="1">
              <a:spLocks noChangeArrowheads="1"/>
            </p:cNvSpPr>
            <p:nvPr/>
          </p:nvSpPr>
          <p:spPr bwMode="auto">
            <a:xfrm>
              <a:off x="10275068" y="16596715"/>
              <a:ext cx="15814890" cy="1679551"/>
            </a:xfrm>
            <a:prstGeom prst="rect">
              <a:avLst/>
            </a:prstGeom>
            <a:noFill/>
            <a:ln w="9525">
              <a:noFill/>
              <a:miter lim="800000"/>
              <a:headEnd/>
              <a:tailEnd/>
            </a:ln>
            <a:effectLst/>
          </p:spPr>
          <p:txBody>
            <a:bodyPr wrap="square" lIns="108585" tIns="54293" rIns="108585" bIns="54293">
              <a:spAutoFit/>
            </a:bodyPr>
            <a:lstStyle/>
            <a:p>
              <a:pPr algn="just" defTabSz="1085850">
                <a:spcAft>
                  <a:spcPct val="30000"/>
                </a:spcAft>
                <a:buClr>
                  <a:srgbClr val="FF0000"/>
                </a:buClr>
                <a:buFont typeface="Symbol" pitchFamily="18" charset="2"/>
                <a:buNone/>
                <a:defRPr/>
              </a:pPr>
              <a:r>
                <a:rPr lang="en-US" sz="4000" dirty="0">
                  <a:latin typeface="Tajawal" panose="00000500000000000000" pitchFamily="2" charset="-78"/>
                  <a:cs typeface="Tajawal" panose="00000500000000000000" pitchFamily="2" charset="-78"/>
                </a:rPr>
                <a:t>Throughout the process of doing this project, we followed the </a:t>
              </a:r>
              <a:r>
                <a:rPr lang="en-US" sz="4000" b="1" dirty="0">
                  <a:latin typeface="Tajawal" panose="00000500000000000000" pitchFamily="2" charset="-78"/>
                  <a:cs typeface="Tajawal" panose="00000500000000000000" pitchFamily="2" charset="-78"/>
                </a:rPr>
                <a:t>Waterfall methodology</a:t>
              </a:r>
              <a:r>
                <a:rPr lang="en-US" sz="4000" dirty="0">
                  <a:latin typeface="Tajawal" panose="00000500000000000000" pitchFamily="2" charset="-78"/>
                  <a:cs typeface="Tajawal" panose="00000500000000000000" pitchFamily="2" charset="-78"/>
                </a:rPr>
                <a:t> and principles and the basic </a:t>
              </a:r>
              <a:r>
                <a:rPr lang="en-US" sz="4000" b="1" dirty="0">
                  <a:latin typeface="Tajawal" panose="00000500000000000000" pitchFamily="2" charset="-78"/>
                  <a:cs typeface="Tajawal" panose="00000500000000000000" pitchFamily="2" charset="-78"/>
                </a:rPr>
                <a:t>client-server architecture</a:t>
              </a:r>
              <a:r>
                <a:rPr lang="en-US" sz="4000" dirty="0">
                  <a:latin typeface="Tajawal" panose="00000500000000000000" pitchFamily="2" charset="-78"/>
                  <a:cs typeface="Tajawal" panose="00000500000000000000" pitchFamily="2" charset="-78"/>
                </a:rPr>
                <a:t>.</a:t>
              </a:r>
            </a:p>
          </p:txBody>
        </p:sp>
      </p:grpSp>
      <p:grpSp>
        <p:nvGrpSpPr>
          <p:cNvPr id="8" name="Group 7"/>
          <p:cNvGrpSpPr/>
          <p:nvPr/>
        </p:nvGrpSpPr>
        <p:grpSpPr>
          <a:xfrm>
            <a:off x="726788" y="9067800"/>
            <a:ext cx="8739188" cy="35460000"/>
            <a:chOff x="914400" y="10058400"/>
            <a:chExt cx="7943850" cy="35460000"/>
          </a:xfrm>
        </p:grpSpPr>
        <p:sp>
          <p:nvSpPr>
            <p:cNvPr id="2050" name="Rectangle 2030"/>
            <p:cNvSpPr>
              <a:spLocks noChangeArrowheads="1"/>
            </p:cNvSpPr>
            <p:nvPr/>
          </p:nvSpPr>
          <p:spPr bwMode="auto">
            <a:xfrm>
              <a:off x="914400" y="10058400"/>
              <a:ext cx="7943850" cy="35460000"/>
            </a:xfrm>
            <a:prstGeom prst="rect">
              <a:avLst/>
            </a:prstGeom>
            <a:noFill/>
            <a:ln w="76200">
              <a:solidFill>
                <a:srgbClr val="408C5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latin typeface="Tajawal" panose="00000500000000000000" pitchFamily="2" charset="-78"/>
                <a:cs typeface="Tajawal" panose="00000500000000000000" pitchFamily="2" charset="-78"/>
              </a:endParaRPr>
            </a:p>
          </p:txBody>
        </p:sp>
        <p:sp>
          <p:nvSpPr>
            <p:cNvPr id="4080" name="Text Box 2032"/>
            <p:cNvSpPr txBox="1">
              <a:spLocks noChangeArrowheads="1"/>
            </p:cNvSpPr>
            <p:nvPr/>
          </p:nvSpPr>
          <p:spPr bwMode="auto">
            <a:xfrm>
              <a:off x="1301212" y="11040072"/>
              <a:ext cx="3314649" cy="1202253"/>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dirty="0">
                  <a:solidFill>
                    <a:srgbClr val="F66624"/>
                  </a:solidFill>
                  <a:latin typeface="Tajawal" panose="00000500000000000000" pitchFamily="2" charset="-78"/>
                  <a:cs typeface="Tajawal" panose="00000500000000000000" pitchFamily="2" charset="-78"/>
                </a:rPr>
                <a:t>Abstract</a:t>
              </a:r>
            </a:p>
          </p:txBody>
        </p:sp>
        <p:sp>
          <p:nvSpPr>
            <p:cNvPr id="4084" name="Text Box 2036"/>
            <p:cNvSpPr txBox="1">
              <a:spLocks noChangeArrowheads="1"/>
            </p:cNvSpPr>
            <p:nvPr/>
          </p:nvSpPr>
          <p:spPr bwMode="auto">
            <a:xfrm>
              <a:off x="1194636" y="30753116"/>
              <a:ext cx="4779999"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a:solidFill>
                    <a:srgbClr val="F66624"/>
                  </a:solidFill>
                  <a:latin typeface="Tajawal" panose="00000500000000000000" pitchFamily="2" charset="-78"/>
                  <a:cs typeface="Tajawal" panose="00000500000000000000" pitchFamily="2" charset="-78"/>
                </a:rPr>
                <a:t>Introduction</a:t>
              </a:r>
            </a:p>
          </p:txBody>
        </p:sp>
        <p:sp>
          <p:nvSpPr>
            <p:cNvPr id="2065" name="Text Box 2160"/>
            <p:cNvSpPr txBox="1">
              <a:spLocks noChangeArrowheads="1"/>
            </p:cNvSpPr>
            <p:nvPr/>
          </p:nvSpPr>
          <p:spPr bwMode="auto">
            <a:xfrm>
              <a:off x="1302733" y="12314374"/>
              <a:ext cx="7083132" cy="178161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4000" dirty="0">
                  <a:latin typeface="Tajawal" panose="00000500000000000000" pitchFamily="2" charset="-78"/>
                  <a:cs typeface="Tajawal" panose="00000500000000000000" pitchFamily="2" charset="-78"/>
                </a:rPr>
                <a:t>Nowadays, there are a lot of organizations that accept donations from different people, either by donating money, clothes, devices, books or even by volunteering in many events. </a:t>
              </a:r>
            </a:p>
            <a:p>
              <a:r>
                <a:rPr lang="en-US" altLang="ar-SA" sz="4000" dirty="0">
                  <a:latin typeface="Tajawal" panose="00000500000000000000" pitchFamily="2" charset="-78"/>
                  <a:cs typeface="Tajawal" panose="00000500000000000000" pitchFamily="2" charset="-78"/>
                </a:rPr>
                <a:t>It takes time and effort for people to reach to these organizations so they can donate. Also, people do not even know when any organization need help during event times. </a:t>
              </a:r>
            </a:p>
            <a:p>
              <a:r>
                <a:rPr lang="en-US" altLang="ar-SA" sz="4000" dirty="0">
                  <a:latin typeface="Tajawal" panose="00000500000000000000" pitchFamily="2" charset="-78"/>
                  <a:cs typeface="Tajawal" panose="00000500000000000000" pitchFamily="2" charset="-78"/>
                </a:rPr>
                <a:t>As well as the organizations! Organizations do not have an all-in-one platform to communicate on with people interested.</a:t>
              </a:r>
            </a:p>
            <a:p>
              <a:r>
                <a:rPr lang="en-US" altLang="ar-SA" sz="4000" dirty="0">
                  <a:latin typeface="Tajawal" panose="00000500000000000000" pitchFamily="2" charset="-78"/>
                  <a:cs typeface="Tajawal" panose="00000500000000000000" pitchFamily="2" charset="-78"/>
                </a:rPr>
                <a:t>Considering this, our motivation is to solve these problems by implementing an Android/IOS application that gathers different kinds of organizations, that help people to donate in an easier way and notify them when there is a new post or event around the corner. </a:t>
              </a:r>
            </a:p>
            <a:p>
              <a:r>
                <a:rPr lang="en-US" altLang="ar-SA" sz="4000" b="1" dirty="0" err="1">
                  <a:latin typeface="Tajawal" panose="00000500000000000000" pitchFamily="2" charset="-78"/>
                  <a:cs typeface="Tajawal" panose="00000500000000000000" pitchFamily="2" charset="-78"/>
                </a:rPr>
                <a:t>Kher</a:t>
              </a:r>
              <a:r>
                <a:rPr lang="en-US" altLang="ar-SA" sz="4000" b="1" dirty="0">
                  <a:latin typeface="Tajawal" panose="00000500000000000000" pitchFamily="2" charset="-78"/>
                  <a:cs typeface="Tajawal" panose="00000500000000000000" pitchFamily="2" charset="-78"/>
                </a:rPr>
                <a:t> Wallet may be the first donating platform in the Egyptian region.</a:t>
              </a:r>
            </a:p>
          </p:txBody>
        </p:sp>
        <p:sp>
          <p:nvSpPr>
            <p:cNvPr id="2066" name="Text Box 2161"/>
            <p:cNvSpPr txBox="1">
              <a:spLocks noChangeArrowheads="1"/>
            </p:cNvSpPr>
            <p:nvPr/>
          </p:nvSpPr>
          <p:spPr bwMode="auto">
            <a:xfrm>
              <a:off x="1194636" y="32075528"/>
              <a:ext cx="7299325" cy="130642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4000" dirty="0">
                  <a:latin typeface="Tajawal" panose="00000500000000000000" pitchFamily="2" charset="-78"/>
                  <a:cs typeface="Tajawal" panose="00000500000000000000" pitchFamily="2" charset="-78"/>
                </a:rPr>
                <a:t>Our problem is that people spend so much time and effort to reach different organizations as charities, hospitals, and orphanage that has led to the shortage of the overall amount of donations.</a:t>
              </a:r>
            </a:p>
            <a:p>
              <a:r>
                <a:rPr lang="en-US" altLang="ar-SA" sz="4000" dirty="0">
                  <a:latin typeface="Tajawal" panose="00000500000000000000" pitchFamily="2" charset="-78"/>
                  <a:cs typeface="Tajawal" panose="00000500000000000000" pitchFamily="2" charset="-78"/>
                </a:rPr>
                <a:t>Another key fact to remember is that those organizations do not have the capability to reach large amount of people to notify them with new posts or events. </a:t>
              </a:r>
            </a:p>
            <a:p>
              <a:r>
                <a:rPr lang="en-US" altLang="ar-SA" sz="4000" dirty="0">
                  <a:latin typeface="Tajawal" panose="00000500000000000000" pitchFamily="2" charset="-78"/>
                  <a:cs typeface="Tajawal" panose="00000500000000000000" pitchFamily="2" charset="-78"/>
                </a:rPr>
                <a:t>The main objective of our application is filling the gap between different organizations and people by implementing </a:t>
              </a:r>
              <a:r>
                <a:rPr lang="en-US" altLang="ar-SA" sz="4000" dirty="0" err="1">
                  <a:latin typeface="Tajawal" panose="00000500000000000000" pitchFamily="2" charset="-78"/>
                  <a:cs typeface="Tajawal" panose="00000500000000000000" pitchFamily="2" charset="-78"/>
                </a:rPr>
                <a:t>Kher</a:t>
              </a:r>
              <a:r>
                <a:rPr lang="en-US" altLang="ar-SA" sz="4000" dirty="0">
                  <a:latin typeface="Tajawal" panose="00000500000000000000" pitchFamily="2" charset="-78"/>
                  <a:cs typeface="Tajawal" panose="00000500000000000000" pitchFamily="2" charset="-78"/>
                </a:rPr>
                <a:t> Wallet. An application that gathers different types of organizations which can be easily used by people to complete their donation process right at their own hands. </a:t>
              </a:r>
            </a:p>
          </p:txBody>
        </p:sp>
      </p:grpSp>
      <p:grpSp>
        <p:nvGrpSpPr>
          <p:cNvPr id="2" name="Group 1"/>
          <p:cNvGrpSpPr/>
          <p:nvPr/>
        </p:nvGrpSpPr>
        <p:grpSpPr>
          <a:xfrm>
            <a:off x="-6858000" y="9067800"/>
            <a:ext cx="5700713" cy="35460000"/>
            <a:chOff x="-7798702" y="10844213"/>
            <a:chExt cx="6255652" cy="28975050"/>
          </a:xfrm>
        </p:grpSpPr>
        <p:cxnSp>
          <p:nvCxnSpPr>
            <p:cNvPr id="3" name="Straight Connector 2"/>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8" name="Straight Connector 407"/>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9" name="Straight Connector 408"/>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2087" name="TextBox 6"/>
            <p:cNvSpPr txBox="1">
              <a:spLocks noChangeArrowheads="1"/>
            </p:cNvSpPr>
            <p:nvPr/>
          </p:nvSpPr>
          <p:spPr bwMode="auto">
            <a:xfrm>
              <a:off x="-7798702" y="25331738"/>
              <a:ext cx="2821866" cy="98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solidFill>
                    <a:schemeClr val="bg1"/>
                  </a:solidFill>
                  <a:latin typeface="Tajawal" panose="00000500000000000000" pitchFamily="2" charset="-78"/>
                  <a:cs typeface="Tajawal" panose="00000500000000000000" pitchFamily="2" charset="-78"/>
                </a:rPr>
                <a:t>70 cm</a:t>
              </a:r>
              <a:endParaRPr lang="ar-SA" altLang="ar-SA" sz="7200" dirty="0">
                <a:solidFill>
                  <a:schemeClr val="bg1"/>
                </a:solidFill>
                <a:latin typeface="Tajawal" panose="00000500000000000000" pitchFamily="2" charset="-78"/>
                <a:cs typeface="Tajawal" panose="00000500000000000000" pitchFamily="2" charset="-78"/>
              </a:endParaRPr>
            </a:p>
          </p:txBody>
        </p:sp>
      </p:grpSp>
      <p:grpSp>
        <p:nvGrpSpPr>
          <p:cNvPr id="411" name="Group 410"/>
          <p:cNvGrpSpPr/>
          <p:nvPr/>
        </p:nvGrpSpPr>
        <p:grpSpPr>
          <a:xfrm>
            <a:off x="-6000750" y="228600"/>
            <a:ext cx="4843463" cy="8435182"/>
            <a:chOff x="-6858000" y="10844213"/>
            <a:chExt cx="5314950" cy="28975050"/>
          </a:xfrm>
        </p:grpSpPr>
        <p:cxnSp>
          <p:nvCxnSpPr>
            <p:cNvPr id="412" name="Straight Connector 411"/>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3" name="Straight Connector 412"/>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4" name="Straight Connector 413"/>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15" name="TextBox 6"/>
            <p:cNvSpPr txBox="1">
              <a:spLocks noChangeArrowheads="1"/>
            </p:cNvSpPr>
            <p:nvPr/>
          </p:nvSpPr>
          <p:spPr bwMode="auto">
            <a:xfrm>
              <a:off x="-6858000" y="25331738"/>
              <a:ext cx="3149047" cy="41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solidFill>
                    <a:schemeClr val="bg1"/>
                  </a:solidFill>
                  <a:latin typeface="Tajawal" panose="00000500000000000000" pitchFamily="2" charset="-78"/>
                  <a:cs typeface="Tajawal" panose="00000500000000000000" pitchFamily="2" charset="-78"/>
                </a:rPr>
                <a:t> 30 cm</a:t>
              </a:r>
              <a:endParaRPr lang="ar-SA" altLang="ar-SA" sz="7200" dirty="0">
                <a:solidFill>
                  <a:schemeClr val="bg1"/>
                </a:solidFill>
                <a:latin typeface="Tajawal" panose="00000500000000000000" pitchFamily="2" charset="-78"/>
                <a:cs typeface="Tajawal" panose="00000500000000000000" pitchFamily="2" charset="-78"/>
              </a:endParaRPr>
            </a:p>
          </p:txBody>
        </p:sp>
      </p:grpSp>
      <p:grpSp>
        <p:nvGrpSpPr>
          <p:cNvPr id="10" name="Group 9"/>
          <p:cNvGrpSpPr/>
          <p:nvPr/>
        </p:nvGrpSpPr>
        <p:grpSpPr>
          <a:xfrm>
            <a:off x="728663" y="228600"/>
            <a:ext cx="27000000" cy="8640000"/>
            <a:chOff x="728663" y="1219200"/>
            <a:chExt cx="27000000" cy="8640000"/>
          </a:xfrm>
        </p:grpSpPr>
        <p:sp>
          <p:nvSpPr>
            <p:cNvPr id="4081" name="Rectangle 2033"/>
            <p:cNvSpPr>
              <a:spLocks noChangeArrowheads="1"/>
            </p:cNvSpPr>
            <p:nvPr/>
          </p:nvSpPr>
          <p:spPr bwMode="auto">
            <a:xfrm>
              <a:off x="6172200" y="2097088"/>
              <a:ext cx="16764000" cy="3998912"/>
            </a:xfrm>
            <a:prstGeom prst="rect">
              <a:avLst/>
            </a:prstGeom>
            <a:noFill/>
            <a:ln w="9525">
              <a:noFill/>
              <a:miter lim="800000"/>
              <a:headEnd/>
              <a:tailEnd/>
            </a:ln>
            <a:effectLst/>
          </p:spPr>
          <p:txBody>
            <a:bodyPr lIns="154077" tIns="77040" rIns="154077" bIns="77040" anchor="ctr"/>
            <a:lstStyle/>
            <a:p>
              <a:pPr algn="ctr" defTabSz="1085850">
                <a:defRPr/>
              </a:pPr>
              <a:r>
                <a:rPr lang="en-US" sz="16600" b="1" dirty="0" err="1">
                  <a:solidFill>
                    <a:srgbClr val="408C5D"/>
                  </a:solidFill>
                  <a:latin typeface="Tajawal" panose="00000500000000000000" pitchFamily="2" charset="-78"/>
                  <a:cs typeface="Tajawal" panose="00000500000000000000" pitchFamily="2" charset="-78"/>
                </a:rPr>
                <a:t>Kher</a:t>
              </a:r>
              <a:r>
                <a:rPr lang="en-US" sz="16600" b="1" dirty="0">
                  <a:solidFill>
                    <a:srgbClr val="408C5D"/>
                  </a:solidFill>
                  <a:latin typeface="Tajawal" panose="00000500000000000000" pitchFamily="2" charset="-78"/>
                  <a:cs typeface="Tajawal" panose="00000500000000000000" pitchFamily="2" charset="-78"/>
                </a:rPr>
                <a:t> Wallet</a:t>
              </a:r>
              <a:endParaRPr lang="en-US" sz="16600" b="1" i="1" dirty="0">
                <a:solidFill>
                  <a:srgbClr val="408C5D"/>
                </a:solidFill>
                <a:latin typeface="Tajawal" panose="00000500000000000000" pitchFamily="2" charset="-78"/>
                <a:cs typeface="Tajawal" panose="00000500000000000000" pitchFamily="2" charset="-78"/>
              </a:endParaRPr>
            </a:p>
          </p:txBody>
        </p:sp>
        <p:sp>
          <p:nvSpPr>
            <p:cNvPr id="4082" name="Rectangle 2034"/>
            <p:cNvSpPr>
              <a:spLocks noChangeArrowheads="1"/>
            </p:cNvSpPr>
            <p:nvPr/>
          </p:nvSpPr>
          <p:spPr bwMode="auto">
            <a:xfrm>
              <a:off x="4759000" y="7120682"/>
              <a:ext cx="18421350" cy="2053020"/>
            </a:xfrm>
            <a:prstGeom prst="rect">
              <a:avLst/>
            </a:prstGeom>
            <a:noFill/>
            <a:ln w="9525">
              <a:noFill/>
              <a:miter lim="800000"/>
              <a:headEnd/>
              <a:tailEnd/>
            </a:ln>
            <a:effectLst/>
          </p:spPr>
          <p:txBody>
            <a:bodyPr lIns="154077" tIns="77040" rIns="154077" bIns="77040" anchor="ctr"/>
            <a:lstStyle/>
            <a:p>
              <a:pPr algn="ctr" defTabSz="1085850">
                <a:defRPr/>
              </a:pPr>
              <a:br>
                <a:rPr lang="en-US" sz="7100" dirty="0">
                  <a:latin typeface="Tajawal" panose="00000500000000000000" pitchFamily="2" charset="-78"/>
                  <a:cs typeface="Tajawal" panose="00000500000000000000" pitchFamily="2" charset="-78"/>
                </a:rPr>
              </a:br>
              <a:r>
                <a:rPr lang="en-US" sz="7100" dirty="0">
                  <a:latin typeface="Tajawal" panose="00000500000000000000" pitchFamily="2" charset="-78"/>
                  <a:cs typeface="Tajawal" panose="00000500000000000000" pitchFamily="2" charset="-78"/>
                </a:rPr>
                <a:t>Nada Mohamed, Sarah Khaled, Mark Rofaeel, Ayat Hany and Yasmine Shehab</a:t>
              </a:r>
              <a:endParaRPr lang="en-US" sz="7100" baseline="30000" dirty="0">
                <a:latin typeface="Tajawal" panose="00000500000000000000" pitchFamily="2" charset="-78"/>
                <a:cs typeface="Tajawal" panose="00000500000000000000" pitchFamily="2" charset="-78"/>
              </a:endParaRPr>
            </a:p>
            <a:p>
              <a:pPr algn="ctr" defTabSz="1085850">
                <a:defRPr/>
              </a:pPr>
              <a:r>
                <a:rPr lang="en-US" sz="5700" dirty="0">
                  <a:latin typeface="Tajawal" panose="00000500000000000000" pitchFamily="2" charset="-78"/>
                  <a:cs typeface="Tajawal" panose="00000500000000000000" pitchFamily="2" charset="-78"/>
                </a:rPr>
                <a:t>Supervisor: Dr. Khaled </a:t>
              </a:r>
              <a:r>
                <a:rPr lang="en-US" sz="5700" dirty="0" err="1">
                  <a:latin typeface="Tajawal" panose="00000500000000000000" pitchFamily="2" charset="-78"/>
                  <a:cs typeface="Tajawal" panose="00000500000000000000" pitchFamily="2" charset="-78"/>
                </a:rPr>
                <a:t>Wassif</a:t>
              </a:r>
              <a:endParaRPr lang="en-US" sz="6400" dirty="0">
                <a:latin typeface="Tajawal" panose="00000500000000000000" pitchFamily="2" charset="-78"/>
                <a:cs typeface="Tajawal" panose="00000500000000000000" pitchFamily="2" charset="-78"/>
              </a:endParaRPr>
            </a:p>
            <a:p>
              <a:pPr algn="ctr" defTabSz="1085850">
                <a:defRPr/>
              </a:pPr>
              <a:endParaRPr lang="en-US" sz="7100" baseline="30000" dirty="0">
                <a:latin typeface="Tajawal" panose="00000500000000000000" pitchFamily="2" charset="-78"/>
                <a:cs typeface="Tajawal" panose="00000500000000000000" pitchFamily="2" charset="-78"/>
              </a:endParaRPr>
            </a:p>
          </p:txBody>
        </p:sp>
        <p:sp>
          <p:nvSpPr>
            <p:cNvPr id="2074" name="Rectangle 2169"/>
            <p:cNvSpPr>
              <a:spLocks noChangeArrowheads="1"/>
            </p:cNvSpPr>
            <p:nvPr/>
          </p:nvSpPr>
          <p:spPr bwMode="auto">
            <a:xfrm>
              <a:off x="728663" y="1219200"/>
              <a:ext cx="27000000" cy="8640000"/>
            </a:xfrm>
            <a:prstGeom prst="rect">
              <a:avLst/>
            </a:prstGeom>
            <a:noFill/>
            <a:ln w="76200">
              <a:solidFill>
                <a:srgbClr val="408C5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latin typeface="Tajawal" panose="00000500000000000000" pitchFamily="2" charset="-78"/>
                <a:cs typeface="Tajawal" panose="00000500000000000000" pitchFamily="2" charset="-78"/>
              </a:endParaRPr>
            </a:p>
          </p:txBody>
        </p:sp>
      </p:grpSp>
      <p:sp>
        <p:nvSpPr>
          <p:cNvPr id="421" name="Rectangle 2169"/>
          <p:cNvSpPr>
            <a:spLocks noChangeArrowheads="1"/>
          </p:cNvSpPr>
          <p:nvPr/>
        </p:nvSpPr>
        <p:spPr bwMode="auto">
          <a:xfrm>
            <a:off x="728663" y="44916090"/>
            <a:ext cx="27000000" cy="5844833"/>
          </a:xfrm>
          <a:prstGeom prst="rect">
            <a:avLst/>
          </a:prstGeom>
          <a:noFill/>
          <a:ln w="76200">
            <a:solidFill>
              <a:srgbClr val="408C5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latin typeface="Tajawal" panose="00000500000000000000" pitchFamily="2" charset="-78"/>
              <a:cs typeface="Tajawal" panose="00000500000000000000" pitchFamily="2" charset="-78"/>
            </a:endParaRPr>
          </a:p>
        </p:txBody>
      </p:sp>
      <p:sp>
        <p:nvSpPr>
          <p:cNvPr id="9" name="TextBox 8"/>
          <p:cNvSpPr txBox="1"/>
          <p:nvPr/>
        </p:nvSpPr>
        <p:spPr>
          <a:xfrm>
            <a:off x="9249564" y="49797888"/>
            <a:ext cx="9999853" cy="707886"/>
          </a:xfrm>
          <a:prstGeom prst="rect">
            <a:avLst/>
          </a:prstGeom>
          <a:noFill/>
        </p:spPr>
        <p:txBody>
          <a:bodyPr wrap="none" rtlCol="1">
            <a:spAutoFit/>
          </a:bodyPr>
          <a:lstStyle/>
          <a:p>
            <a:r>
              <a:rPr lang="en-US" sz="4000" dirty="0">
                <a:latin typeface="Tajawal" panose="00000500000000000000" pitchFamily="2" charset="-78"/>
                <a:cs typeface="Tajawal" panose="00000500000000000000" pitchFamily="2" charset="-78"/>
              </a:rPr>
              <a:t>Contact us via email: </a:t>
            </a:r>
            <a:r>
              <a:rPr lang="en-US" sz="4000" b="1" dirty="0">
                <a:latin typeface="Tajawal" panose="00000500000000000000" pitchFamily="2" charset="-78"/>
                <a:cs typeface="Tajawal" panose="00000500000000000000" pitchFamily="2" charset="-78"/>
              </a:rPr>
              <a:t>kherwallet@gmail.com </a:t>
            </a:r>
          </a:p>
        </p:txBody>
      </p:sp>
      <p:grpSp>
        <p:nvGrpSpPr>
          <p:cNvPr id="423" name="Group 422"/>
          <p:cNvGrpSpPr/>
          <p:nvPr/>
        </p:nvGrpSpPr>
        <p:grpSpPr>
          <a:xfrm>
            <a:off x="-6000750" y="44916090"/>
            <a:ext cx="4843463" cy="8804910"/>
            <a:chOff x="-6858000" y="10844213"/>
            <a:chExt cx="5314950" cy="28975050"/>
          </a:xfrm>
        </p:grpSpPr>
        <p:cxnSp>
          <p:nvCxnSpPr>
            <p:cNvPr id="424" name="Straight Connector 423"/>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5" name="Straight Connector 424"/>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6" name="Straight Connector 425"/>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27" name="TextBox 6"/>
            <p:cNvSpPr txBox="1">
              <a:spLocks noChangeArrowheads="1"/>
            </p:cNvSpPr>
            <p:nvPr/>
          </p:nvSpPr>
          <p:spPr bwMode="auto">
            <a:xfrm>
              <a:off x="-6858000" y="25331738"/>
              <a:ext cx="2867600"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solidFill>
                    <a:schemeClr val="bg1"/>
                  </a:solidFill>
                  <a:latin typeface="Tajawal" panose="00000500000000000000" pitchFamily="2" charset="-78"/>
                  <a:cs typeface="Tajawal" panose="00000500000000000000" pitchFamily="2" charset="-78"/>
                </a:rPr>
                <a:t>20 cm</a:t>
              </a:r>
              <a:endParaRPr lang="ar-SA" altLang="ar-SA" sz="7200" dirty="0">
                <a:solidFill>
                  <a:schemeClr val="bg1"/>
                </a:solidFill>
                <a:latin typeface="Tajawal" panose="00000500000000000000" pitchFamily="2" charset="-78"/>
                <a:cs typeface="Tajawal" panose="00000500000000000000" pitchFamily="2" charset="-78"/>
              </a:endParaRPr>
            </a:p>
          </p:txBody>
        </p:sp>
      </p:grpSp>
      <p:grpSp>
        <p:nvGrpSpPr>
          <p:cNvPr id="429" name="Group 428"/>
          <p:cNvGrpSpPr/>
          <p:nvPr/>
        </p:nvGrpSpPr>
        <p:grpSpPr>
          <a:xfrm rot="5400000">
            <a:off x="12340648" y="-15593832"/>
            <a:ext cx="3985183" cy="26790848"/>
            <a:chOff x="-5916171" y="10844213"/>
            <a:chExt cx="4373121" cy="28975050"/>
          </a:xfrm>
        </p:grpSpPr>
        <p:cxnSp>
          <p:nvCxnSpPr>
            <p:cNvPr id="430" name="Straight Connector 429"/>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1" name="Straight Connector 430"/>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2" name="Straight Connector 431"/>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33" name="TextBox 6"/>
            <p:cNvSpPr txBox="1">
              <a:spLocks noChangeArrowheads="1"/>
            </p:cNvSpPr>
            <p:nvPr/>
          </p:nvSpPr>
          <p:spPr bwMode="auto">
            <a:xfrm rot="16200000">
              <a:off x="-6615238" y="24984104"/>
              <a:ext cx="2715310" cy="131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solidFill>
                    <a:schemeClr val="bg1"/>
                  </a:solidFill>
                  <a:latin typeface="Tajawal" panose="00000500000000000000" pitchFamily="2" charset="-78"/>
                  <a:cs typeface="Tajawal" panose="00000500000000000000" pitchFamily="2" charset="-78"/>
                </a:rPr>
                <a:t>75 cm</a:t>
              </a:r>
              <a:endParaRPr lang="ar-SA" altLang="ar-SA" sz="7200" dirty="0">
                <a:solidFill>
                  <a:schemeClr val="bg1"/>
                </a:solidFill>
                <a:latin typeface="Tajawal" panose="00000500000000000000" pitchFamily="2" charset="-78"/>
                <a:cs typeface="Tajawal" panose="00000500000000000000" pitchFamily="2" charset="-78"/>
              </a:endParaRPr>
            </a:p>
          </p:txBody>
        </p:sp>
      </p:grpSp>
      <p:grpSp>
        <p:nvGrpSpPr>
          <p:cNvPr id="17" name="Group 16"/>
          <p:cNvGrpSpPr/>
          <p:nvPr/>
        </p:nvGrpSpPr>
        <p:grpSpPr>
          <a:xfrm>
            <a:off x="-11914481" y="7620000"/>
            <a:ext cx="7493649" cy="2379434"/>
            <a:chOff x="-18604056" y="7185348"/>
            <a:chExt cx="14183225" cy="4613489"/>
          </a:xfrm>
        </p:grpSpPr>
        <p:grpSp>
          <p:nvGrpSpPr>
            <p:cNvPr id="14" name="Group 13"/>
            <p:cNvGrpSpPr/>
            <p:nvPr/>
          </p:nvGrpSpPr>
          <p:grpSpPr>
            <a:xfrm>
              <a:off x="-18604056" y="7185348"/>
              <a:ext cx="8413950" cy="4613489"/>
              <a:chOff x="-28404727" y="3799961"/>
              <a:chExt cx="24097079" cy="13212772"/>
            </a:xfrm>
          </p:grpSpPr>
          <p:grpSp>
            <p:nvGrpSpPr>
              <p:cNvPr id="13" name="Group 12"/>
              <p:cNvGrpSpPr/>
              <p:nvPr/>
            </p:nvGrpSpPr>
            <p:grpSpPr>
              <a:xfrm>
                <a:off x="-28404727" y="3799961"/>
                <a:ext cx="12952180" cy="6860766"/>
                <a:chOff x="-28404727" y="3799961"/>
                <a:chExt cx="12952180" cy="6860766"/>
              </a:xfrm>
              <a:solidFill>
                <a:srgbClr val="0070C0"/>
              </a:solidFill>
            </p:grpSpPr>
            <p:sp>
              <p:nvSpPr>
                <p:cNvPr id="11" name="Donut 10"/>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latin typeface="Tajawal" panose="00000500000000000000" pitchFamily="2" charset="-78"/>
                    <a:cs typeface="Tajawal" panose="00000500000000000000" pitchFamily="2" charset="-78"/>
                  </a:endParaRPr>
                </a:p>
              </p:txBody>
            </p:sp>
            <p:sp>
              <p:nvSpPr>
                <p:cNvPr id="12" name="Moon 11"/>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grpSp>
            <p:nvGrpSpPr>
              <p:cNvPr id="441" name="Group 440"/>
              <p:cNvGrpSpPr/>
              <p:nvPr/>
            </p:nvGrpSpPr>
            <p:grpSpPr>
              <a:xfrm flipV="1">
                <a:off x="-28282671" y="10399775"/>
                <a:ext cx="12952180" cy="6612958"/>
                <a:chOff x="-28404727" y="3799961"/>
                <a:chExt cx="12952180" cy="6612958"/>
              </a:xfrm>
              <a:solidFill>
                <a:srgbClr val="0070C0"/>
              </a:solidFill>
            </p:grpSpPr>
            <p:sp>
              <p:nvSpPr>
                <p:cNvPr id="442" name="Donut 441"/>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latin typeface="Tajawal" panose="00000500000000000000" pitchFamily="2" charset="-78"/>
                    <a:cs typeface="Tajawal" panose="00000500000000000000" pitchFamily="2" charset="-78"/>
                  </a:endParaRPr>
                </a:p>
              </p:txBody>
            </p:sp>
            <p:sp>
              <p:nvSpPr>
                <p:cNvPr id="443" name="Moon 442"/>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sp>
            <p:nvSpPr>
              <p:cNvPr id="444" name="Moon 443"/>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sp>
            <p:nvSpPr>
              <p:cNvPr id="445" name="Moon 444"/>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cxnSp>
          <p:nvCxnSpPr>
            <p:cNvPr id="16" name="Straight Connector 15"/>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11914481" y="43416766"/>
            <a:ext cx="7493649" cy="2379434"/>
            <a:chOff x="-18604056" y="7185348"/>
            <a:chExt cx="14183225" cy="4613489"/>
          </a:xfrm>
        </p:grpSpPr>
        <p:grpSp>
          <p:nvGrpSpPr>
            <p:cNvPr id="462" name="Group 461"/>
            <p:cNvGrpSpPr/>
            <p:nvPr/>
          </p:nvGrpSpPr>
          <p:grpSpPr>
            <a:xfrm>
              <a:off x="-18604056" y="7185348"/>
              <a:ext cx="8413950" cy="4613489"/>
              <a:chOff x="-28404727" y="3799961"/>
              <a:chExt cx="24097079" cy="13212772"/>
            </a:xfrm>
          </p:grpSpPr>
          <p:grpSp>
            <p:nvGrpSpPr>
              <p:cNvPr id="464" name="Group 463"/>
              <p:cNvGrpSpPr/>
              <p:nvPr/>
            </p:nvGrpSpPr>
            <p:grpSpPr>
              <a:xfrm>
                <a:off x="-28404727" y="3799961"/>
                <a:ext cx="12952180" cy="6860766"/>
                <a:chOff x="-28404727" y="3799961"/>
                <a:chExt cx="12952180" cy="6860766"/>
              </a:xfrm>
              <a:solidFill>
                <a:srgbClr val="0070C0"/>
              </a:solidFill>
            </p:grpSpPr>
            <p:sp>
              <p:nvSpPr>
                <p:cNvPr id="470" name="Donut 469"/>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latin typeface="Tajawal" panose="00000500000000000000" pitchFamily="2" charset="-78"/>
                    <a:cs typeface="Tajawal" panose="00000500000000000000" pitchFamily="2" charset="-78"/>
                  </a:endParaRPr>
                </a:p>
              </p:txBody>
            </p:sp>
            <p:sp>
              <p:nvSpPr>
                <p:cNvPr id="471" name="Moon 470"/>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grpSp>
            <p:nvGrpSpPr>
              <p:cNvPr id="465" name="Group 464"/>
              <p:cNvGrpSpPr/>
              <p:nvPr/>
            </p:nvGrpSpPr>
            <p:grpSpPr>
              <a:xfrm flipV="1">
                <a:off x="-28282671" y="10399775"/>
                <a:ext cx="12952180" cy="6612958"/>
                <a:chOff x="-28404727" y="3799961"/>
                <a:chExt cx="12952180" cy="6612958"/>
              </a:xfrm>
              <a:solidFill>
                <a:srgbClr val="0070C0"/>
              </a:solidFill>
            </p:grpSpPr>
            <p:sp>
              <p:nvSpPr>
                <p:cNvPr id="468" name="Donut 467"/>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latin typeface="Tajawal" panose="00000500000000000000" pitchFamily="2" charset="-78"/>
                    <a:cs typeface="Tajawal" panose="00000500000000000000" pitchFamily="2" charset="-78"/>
                  </a:endParaRPr>
                </a:p>
              </p:txBody>
            </p:sp>
            <p:sp>
              <p:nvSpPr>
                <p:cNvPr id="469" name="Moon 468"/>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sp>
            <p:nvSpPr>
              <p:cNvPr id="466" name="Moon 465"/>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sp>
            <p:nvSpPr>
              <p:cNvPr id="467" name="Moon 466"/>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atin typeface="Tajawal" panose="00000500000000000000" pitchFamily="2" charset="-78"/>
                  <a:cs typeface="Tajawal" panose="00000500000000000000" pitchFamily="2" charset="-78"/>
                </a:endParaRPr>
              </a:p>
            </p:txBody>
          </p:sp>
        </p:grpSp>
        <p:cxnSp>
          <p:nvCxnSpPr>
            <p:cNvPr id="463" name="Straight Connector 462"/>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870400" y="24194750"/>
            <a:ext cx="35737800" cy="22252245"/>
          </a:xfrm>
          <a:prstGeom prst="rect">
            <a:avLst/>
          </a:prstGeom>
          <a:noFill/>
        </p:spPr>
        <p:txBody>
          <a:bodyPr wrap="square" rtlCol="1">
            <a:spAutoFit/>
          </a:bodyPr>
          <a:lstStyle/>
          <a:p>
            <a:r>
              <a:rPr lang="en-US" sz="7200" dirty="0">
                <a:solidFill>
                  <a:schemeClr val="bg1"/>
                </a:solidFill>
                <a:latin typeface="Tajawal" panose="00000500000000000000" pitchFamily="2" charset="-78"/>
                <a:cs typeface="Tajawal" panose="00000500000000000000" pitchFamily="2" charset="-78"/>
              </a:rPr>
              <a:t>Save and submit 3 copies of the poster:</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1. The poster in a “PDF” format, use the following name scheme:</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&lt;year&gt;-&lt;semester&gt;-&lt;</a:t>
            </a:r>
            <a:r>
              <a:rPr lang="en-US" sz="7200" dirty="0" err="1">
                <a:solidFill>
                  <a:schemeClr val="bg1"/>
                </a:solidFill>
                <a:latin typeface="Tajawal" panose="00000500000000000000" pitchFamily="2" charset="-78"/>
                <a:cs typeface="Tajawal" panose="00000500000000000000" pitchFamily="2" charset="-78"/>
              </a:rPr>
              <a:t>dept.init</a:t>
            </a:r>
            <a:r>
              <a:rPr lang="en-US" sz="7200" dirty="0">
                <a:solidFill>
                  <a:schemeClr val="bg1"/>
                </a:solidFill>
                <a:latin typeface="Tajawal" panose="00000500000000000000" pitchFamily="2" charset="-78"/>
                <a:cs typeface="Tajawal" panose="00000500000000000000" pitchFamily="2" charset="-78"/>
              </a:rPr>
              <a:t>&gt;-GP2-&lt;project number&gt;-&lt;project name&gt;-Poster.pdf</a:t>
            </a:r>
            <a:endParaRPr lang="en-US" sz="7200" i="1" dirty="0">
              <a:solidFill>
                <a:schemeClr val="bg1"/>
              </a:solidFill>
              <a:latin typeface="Tajawal" panose="00000500000000000000" pitchFamily="2" charset="-78"/>
              <a:cs typeface="Tajawal" panose="00000500000000000000" pitchFamily="2" charset="-78"/>
            </a:endParaRPr>
          </a:p>
          <a:p>
            <a:br>
              <a:rPr lang="en-US" sz="7200" dirty="0">
                <a:solidFill>
                  <a:schemeClr val="bg1"/>
                </a:solidFill>
                <a:latin typeface="Tajawal" panose="00000500000000000000" pitchFamily="2" charset="-78"/>
                <a:cs typeface="Tajawal" panose="00000500000000000000" pitchFamily="2" charset="-78"/>
              </a:rPr>
            </a:br>
            <a:r>
              <a:rPr lang="en-US" sz="7200" dirty="0">
                <a:solidFill>
                  <a:schemeClr val="bg1"/>
                </a:solidFill>
                <a:latin typeface="Tajawal" panose="00000500000000000000" pitchFamily="2" charset="-78"/>
                <a:cs typeface="Tajawal" panose="00000500000000000000" pitchFamily="2" charset="-78"/>
              </a:rPr>
              <a:t>2. The poster in a “</a:t>
            </a:r>
            <a:r>
              <a:rPr lang="en-US" sz="7200" dirty="0" err="1">
                <a:solidFill>
                  <a:schemeClr val="bg1"/>
                </a:solidFill>
                <a:latin typeface="Tajawal" panose="00000500000000000000" pitchFamily="2" charset="-78"/>
                <a:cs typeface="Tajawal" panose="00000500000000000000" pitchFamily="2" charset="-78"/>
              </a:rPr>
              <a:t>png</a:t>
            </a:r>
            <a:r>
              <a:rPr lang="en-US" sz="7200" dirty="0">
                <a:solidFill>
                  <a:schemeClr val="bg1"/>
                </a:solidFill>
                <a:latin typeface="Tajawal" panose="00000500000000000000" pitchFamily="2" charset="-78"/>
                <a:cs typeface="Tajawal" panose="00000500000000000000" pitchFamily="2" charset="-78"/>
              </a:rPr>
              <a:t>” format, use the following name scheme:</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&lt;year&gt;-&lt;semester&gt;-&lt;</a:t>
            </a:r>
            <a:r>
              <a:rPr lang="en-US" sz="7200" dirty="0" err="1">
                <a:solidFill>
                  <a:schemeClr val="bg1"/>
                </a:solidFill>
                <a:latin typeface="Tajawal" panose="00000500000000000000" pitchFamily="2" charset="-78"/>
                <a:cs typeface="Tajawal" panose="00000500000000000000" pitchFamily="2" charset="-78"/>
              </a:rPr>
              <a:t>dept.init</a:t>
            </a:r>
            <a:r>
              <a:rPr lang="en-US" sz="7200" dirty="0">
                <a:solidFill>
                  <a:schemeClr val="bg1"/>
                </a:solidFill>
                <a:latin typeface="Tajawal" panose="00000500000000000000" pitchFamily="2" charset="-78"/>
                <a:cs typeface="Tajawal" panose="00000500000000000000" pitchFamily="2" charset="-78"/>
              </a:rPr>
              <a:t>&gt;-GP2-&lt;project number&gt;-&lt;project name&gt;-Poster.png</a:t>
            </a:r>
            <a:endParaRPr lang="en-US" sz="7200" i="1" dirty="0">
              <a:solidFill>
                <a:schemeClr val="bg1"/>
              </a:solidFill>
              <a:latin typeface="Tajawal" panose="00000500000000000000" pitchFamily="2" charset="-78"/>
              <a:cs typeface="Tajawal" panose="00000500000000000000" pitchFamily="2" charset="-78"/>
            </a:endParaRP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3. The poster page in the graduation  project book.</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Complete your project information in the “Template(6)-Graduation Project II - PosterPage.docx” file, add the image of the poster and scale it to 14% for both height and width.</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use the following name scheme:</a:t>
            </a:r>
          </a:p>
          <a:p>
            <a:endParaRPr lang="en-US" sz="7200" dirty="0">
              <a:solidFill>
                <a:schemeClr val="bg1"/>
              </a:solidFill>
              <a:latin typeface="Tajawal" panose="00000500000000000000" pitchFamily="2" charset="-78"/>
              <a:cs typeface="Tajawal" panose="00000500000000000000" pitchFamily="2" charset="-78"/>
            </a:endParaRPr>
          </a:p>
          <a:p>
            <a:r>
              <a:rPr lang="en-US" sz="7200" dirty="0">
                <a:solidFill>
                  <a:schemeClr val="bg1"/>
                </a:solidFill>
                <a:latin typeface="Tajawal" panose="00000500000000000000" pitchFamily="2" charset="-78"/>
                <a:cs typeface="Tajawal" panose="00000500000000000000" pitchFamily="2" charset="-78"/>
              </a:rPr>
              <a:t>&lt;year&gt;-&lt;semester&gt;-&lt;</a:t>
            </a:r>
            <a:r>
              <a:rPr lang="en-US" sz="7200" dirty="0" err="1">
                <a:solidFill>
                  <a:schemeClr val="bg1"/>
                </a:solidFill>
                <a:latin typeface="Tajawal" panose="00000500000000000000" pitchFamily="2" charset="-78"/>
                <a:cs typeface="Tajawal" panose="00000500000000000000" pitchFamily="2" charset="-78"/>
              </a:rPr>
              <a:t>dept.init</a:t>
            </a:r>
            <a:r>
              <a:rPr lang="en-US" sz="7200" dirty="0">
                <a:solidFill>
                  <a:schemeClr val="bg1"/>
                </a:solidFill>
                <a:latin typeface="Tajawal" panose="00000500000000000000" pitchFamily="2" charset="-78"/>
                <a:cs typeface="Tajawal" panose="00000500000000000000" pitchFamily="2" charset="-78"/>
              </a:rPr>
              <a:t>&gt;-GP2-&lt;project number&gt;-&lt;project name&gt;-PosterPage.docx</a:t>
            </a:r>
            <a:endParaRPr lang="en-US" sz="7200" i="1" dirty="0">
              <a:solidFill>
                <a:schemeClr val="bg1"/>
              </a:solidFill>
              <a:latin typeface="Tajawal" panose="00000500000000000000" pitchFamily="2" charset="-78"/>
              <a:cs typeface="Tajawal" panose="00000500000000000000" pitchFamily="2" charset="-78"/>
            </a:endParaRPr>
          </a:p>
          <a:p>
            <a:endParaRPr lang="en-US" sz="7200" dirty="0">
              <a:solidFill>
                <a:schemeClr val="bg1"/>
              </a:solidFill>
              <a:latin typeface="Tajawal" panose="00000500000000000000" pitchFamily="2" charset="-78"/>
              <a:cs typeface="Tajawal" panose="00000500000000000000" pitchFamily="2" charset="-78"/>
            </a:endParaRPr>
          </a:p>
        </p:txBody>
      </p:sp>
      <p:grpSp>
        <p:nvGrpSpPr>
          <p:cNvPr id="474" name="Group 473"/>
          <p:cNvGrpSpPr/>
          <p:nvPr/>
        </p:nvGrpSpPr>
        <p:grpSpPr>
          <a:xfrm>
            <a:off x="29845205" y="45328218"/>
            <a:ext cx="4916906" cy="5400000"/>
            <a:chOff x="-5715000" y="10844213"/>
            <a:chExt cx="5395542" cy="28975050"/>
          </a:xfrm>
        </p:grpSpPr>
        <p:cxnSp>
          <p:nvCxnSpPr>
            <p:cNvPr id="475" name="Straight Connector 474"/>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6" name="Straight Connector 475"/>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7" name="Straight Connector 476"/>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78" name="TextBox 6"/>
            <p:cNvSpPr txBox="1">
              <a:spLocks noChangeArrowheads="1"/>
            </p:cNvSpPr>
            <p:nvPr/>
          </p:nvSpPr>
          <p:spPr bwMode="auto">
            <a:xfrm>
              <a:off x="-3023465" y="25246127"/>
              <a:ext cx="2704007" cy="644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solidFill>
                    <a:schemeClr val="bg1"/>
                  </a:solidFill>
                  <a:latin typeface="Tajawal" panose="00000500000000000000" pitchFamily="2" charset="-78"/>
                  <a:cs typeface="Tajawal" panose="00000500000000000000" pitchFamily="2" charset="-78"/>
                </a:rPr>
                <a:t>15 cm</a:t>
              </a:r>
              <a:endParaRPr lang="ar-SA" altLang="ar-SA" sz="7200" dirty="0">
                <a:solidFill>
                  <a:schemeClr val="bg1"/>
                </a:solidFill>
                <a:latin typeface="Tajawal" panose="00000500000000000000" pitchFamily="2" charset="-78"/>
                <a:cs typeface="Tajawal" panose="00000500000000000000" pitchFamily="2" charset="-78"/>
              </a:endParaRPr>
            </a:p>
          </p:txBody>
        </p:sp>
      </p:grpSp>
      <p:sp>
        <p:nvSpPr>
          <p:cNvPr id="19" name="TextBox 18"/>
          <p:cNvSpPr txBox="1"/>
          <p:nvPr/>
        </p:nvSpPr>
        <p:spPr>
          <a:xfrm>
            <a:off x="-13864238" y="50128053"/>
            <a:ext cx="7734169" cy="1200329"/>
          </a:xfrm>
          <a:prstGeom prst="rect">
            <a:avLst/>
          </a:prstGeom>
          <a:noFill/>
        </p:spPr>
        <p:txBody>
          <a:bodyPr wrap="none" rtlCol="1">
            <a:spAutoFit/>
          </a:bodyPr>
          <a:lstStyle/>
          <a:p>
            <a:r>
              <a:rPr lang="en-US" sz="7200" dirty="0">
                <a:solidFill>
                  <a:srgbClr val="FF0000"/>
                </a:solidFill>
                <a:latin typeface="Tajawal" panose="00000500000000000000" pitchFamily="2" charset="-78"/>
                <a:cs typeface="Tajawal" panose="00000500000000000000" pitchFamily="2" charset="-78"/>
              </a:rPr>
              <a:t>For print  use only </a:t>
            </a:r>
            <a:endParaRPr lang="ar-SA" sz="7200" dirty="0">
              <a:solidFill>
                <a:srgbClr val="FF0000"/>
              </a:solidFill>
              <a:latin typeface="Tajawal" panose="00000500000000000000" pitchFamily="2" charset="-78"/>
              <a:cs typeface="Tajawal" panose="00000500000000000000" pitchFamily="2" charset="-78"/>
            </a:endParaRPr>
          </a:p>
        </p:txBody>
      </p:sp>
      <p:sp>
        <p:nvSpPr>
          <p:cNvPr id="480" name="TextBox 479"/>
          <p:cNvSpPr txBox="1"/>
          <p:nvPr/>
        </p:nvSpPr>
        <p:spPr>
          <a:xfrm>
            <a:off x="35966400" y="47787881"/>
            <a:ext cx="10338086" cy="1200329"/>
          </a:xfrm>
          <a:prstGeom prst="rect">
            <a:avLst/>
          </a:prstGeom>
          <a:noFill/>
        </p:spPr>
        <p:txBody>
          <a:bodyPr wrap="none" rtlCol="1">
            <a:spAutoFit/>
          </a:bodyPr>
          <a:lstStyle/>
          <a:p>
            <a:r>
              <a:rPr lang="en-US" sz="7200" dirty="0">
                <a:solidFill>
                  <a:srgbClr val="FF0000"/>
                </a:solidFill>
                <a:latin typeface="Tajawal" panose="00000500000000000000" pitchFamily="2" charset="-78"/>
                <a:cs typeface="Tajawal" panose="00000500000000000000" pitchFamily="2" charset="-78"/>
              </a:rPr>
              <a:t>For all  soft copy formats</a:t>
            </a:r>
            <a:endParaRPr lang="ar-SA" sz="7200" dirty="0">
              <a:solidFill>
                <a:srgbClr val="FF0000"/>
              </a:solidFill>
              <a:latin typeface="Tajawal" panose="00000500000000000000" pitchFamily="2" charset="-78"/>
              <a:cs typeface="Tajawal" panose="00000500000000000000" pitchFamily="2" charset="-78"/>
            </a:endParaRPr>
          </a:p>
        </p:txBody>
      </p:sp>
      <p:sp>
        <p:nvSpPr>
          <p:cNvPr id="481" name="TextBox 480"/>
          <p:cNvSpPr txBox="1"/>
          <p:nvPr/>
        </p:nvSpPr>
        <p:spPr>
          <a:xfrm>
            <a:off x="30403800" y="14075569"/>
            <a:ext cx="24462146" cy="1323439"/>
          </a:xfrm>
          <a:prstGeom prst="rect">
            <a:avLst/>
          </a:prstGeom>
          <a:noFill/>
        </p:spPr>
        <p:txBody>
          <a:bodyPr wrap="none" rtlCol="1">
            <a:spAutoFit/>
          </a:bodyPr>
          <a:lstStyle/>
          <a:p>
            <a:r>
              <a:rPr lang="en-US" sz="8000" dirty="0">
                <a:solidFill>
                  <a:srgbClr val="FF0000"/>
                </a:solidFill>
                <a:latin typeface="Tajawal" panose="00000500000000000000" pitchFamily="2" charset="-78"/>
                <a:cs typeface="Tajawal" panose="00000500000000000000" pitchFamily="2" charset="-78"/>
              </a:rPr>
              <a:t>Design and format details are  up the student's creativity</a:t>
            </a:r>
            <a:endParaRPr lang="ar-SA" sz="8000" dirty="0">
              <a:solidFill>
                <a:srgbClr val="FF0000"/>
              </a:solidFill>
              <a:latin typeface="Tajawal" panose="00000500000000000000" pitchFamily="2" charset="-78"/>
              <a:cs typeface="Tajawal" panose="00000500000000000000" pitchFamily="2" charset="-78"/>
            </a:endParaRPr>
          </a:p>
        </p:txBody>
      </p:sp>
      <p:sp>
        <p:nvSpPr>
          <p:cNvPr id="22" name="TextBox 21">
            <a:extLst>
              <a:ext uri="{FF2B5EF4-FFF2-40B4-BE49-F238E27FC236}">
                <a16:creationId xmlns:a16="http://schemas.microsoft.com/office/drawing/2014/main" id="{33DDEA5B-6FF8-CCBE-DE45-1D1E2A5C5228}"/>
              </a:ext>
            </a:extLst>
          </p:cNvPr>
          <p:cNvSpPr txBox="1"/>
          <p:nvPr/>
        </p:nvSpPr>
        <p:spPr>
          <a:xfrm>
            <a:off x="1800400" y="2128592"/>
            <a:ext cx="4371800" cy="461665"/>
          </a:xfrm>
          <a:prstGeom prst="rect">
            <a:avLst/>
          </a:prstGeom>
          <a:noFill/>
        </p:spPr>
        <p:txBody>
          <a:bodyPr wrap="square" rtlCol="0">
            <a:spAutoFit/>
          </a:bodyPr>
          <a:lstStyle/>
          <a:p>
            <a:endParaRPr lang="en-US" dirty="0">
              <a:latin typeface="Tajawal" panose="00000500000000000000" pitchFamily="2" charset="-78"/>
              <a:cs typeface="Tajawal" panose="00000500000000000000" pitchFamily="2" charset="-78"/>
            </a:endParaRPr>
          </a:p>
        </p:txBody>
      </p:sp>
      <p:pic>
        <p:nvPicPr>
          <p:cNvPr id="23" name="Picture 22" descr="Logo&#10;&#10;Description automatically generated">
            <a:extLst>
              <a:ext uri="{FF2B5EF4-FFF2-40B4-BE49-F238E27FC236}">
                <a16:creationId xmlns:a16="http://schemas.microsoft.com/office/drawing/2014/main" id="{E38FC4C5-E3A2-C8F2-5529-AD1A12BBD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1950" y="322638"/>
            <a:ext cx="6969322" cy="5566612"/>
          </a:xfrm>
          <a:prstGeom prst="rect">
            <a:avLst/>
          </a:prstGeom>
        </p:spPr>
      </p:pic>
      <p:grpSp>
        <p:nvGrpSpPr>
          <p:cNvPr id="341" name="Group 340">
            <a:extLst>
              <a:ext uri="{FF2B5EF4-FFF2-40B4-BE49-F238E27FC236}">
                <a16:creationId xmlns:a16="http://schemas.microsoft.com/office/drawing/2014/main" id="{E0B0D098-CA7C-125F-5945-8729DFFEF847}"/>
              </a:ext>
            </a:extLst>
          </p:cNvPr>
          <p:cNvGrpSpPr/>
          <p:nvPr/>
        </p:nvGrpSpPr>
        <p:grpSpPr>
          <a:xfrm>
            <a:off x="10302700" y="12811847"/>
            <a:ext cx="17457024" cy="31655516"/>
            <a:chOff x="21431250" y="40409813"/>
            <a:chExt cx="16059150" cy="8636000"/>
          </a:xfrm>
        </p:grpSpPr>
        <p:sp>
          <p:nvSpPr>
            <p:cNvPr id="342" name="Rectangle 2162">
              <a:extLst>
                <a:ext uri="{FF2B5EF4-FFF2-40B4-BE49-F238E27FC236}">
                  <a16:creationId xmlns:a16="http://schemas.microsoft.com/office/drawing/2014/main" id="{1050C889-23E2-826F-9C26-C695441D7246}"/>
                </a:ext>
              </a:extLst>
            </p:cNvPr>
            <p:cNvSpPr>
              <a:spLocks noChangeArrowheads="1"/>
            </p:cNvSpPr>
            <p:nvPr/>
          </p:nvSpPr>
          <p:spPr bwMode="auto">
            <a:xfrm>
              <a:off x="21431250" y="40409813"/>
              <a:ext cx="16059150" cy="8636000"/>
            </a:xfrm>
            <a:prstGeom prst="rect">
              <a:avLst/>
            </a:prstGeom>
            <a:noFill/>
            <a:ln w="76200">
              <a:solidFill>
                <a:srgbClr val="408C5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latin typeface="Tajawal" panose="00000500000000000000" pitchFamily="2" charset="-78"/>
                <a:cs typeface="Tajawal" panose="00000500000000000000" pitchFamily="2" charset="-78"/>
              </a:endParaRPr>
            </a:p>
          </p:txBody>
        </p:sp>
        <p:sp>
          <p:nvSpPr>
            <p:cNvPr id="343" name="Text Box 2163">
              <a:extLst>
                <a:ext uri="{FF2B5EF4-FFF2-40B4-BE49-F238E27FC236}">
                  <a16:creationId xmlns:a16="http://schemas.microsoft.com/office/drawing/2014/main" id="{932C8CA8-0D9D-BE00-B10E-F167EBCF477D}"/>
                </a:ext>
              </a:extLst>
            </p:cNvPr>
            <p:cNvSpPr txBox="1">
              <a:spLocks noChangeArrowheads="1"/>
            </p:cNvSpPr>
            <p:nvPr/>
          </p:nvSpPr>
          <p:spPr bwMode="auto">
            <a:xfrm>
              <a:off x="21745575" y="44940611"/>
              <a:ext cx="6475818" cy="735383"/>
            </a:xfrm>
            <a:prstGeom prst="rect">
              <a:avLst/>
            </a:prstGeom>
            <a:noFill/>
            <a:ln w="9525">
              <a:noFill/>
              <a:miter lim="800000"/>
              <a:headEnd/>
              <a:tailEnd/>
            </a:ln>
            <a:effectLst/>
          </p:spPr>
          <p:txBody>
            <a:bodyPr wrap="none" lIns="128945" tIns="64473" rIns="128945" bIns="64473">
              <a:spAutoFit/>
            </a:bodyPr>
            <a:lstStyle/>
            <a:p>
              <a:pPr defTabSz="1085850">
                <a:spcAft>
                  <a:spcPct val="30000"/>
                </a:spcAft>
                <a:defRPr/>
              </a:pPr>
              <a:r>
                <a:rPr lang="en-US" sz="7100" b="1" dirty="0">
                  <a:solidFill>
                    <a:srgbClr val="F66624"/>
                  </a:solidFill>
                  <a:latin typeface="Tajawal" panose="00000500000000000000" pitchFamily="2" charset="-78"/>
                  <a:cs typeface="Tajawal" panose="00000500000000000000" pitchFamily="2" charset="-78"/>
                </a:rPr>
                <a:t>Primarily Design </a:t>
              </a:r>
            </a:p>
          </p:txBody>
        </p:sp>
        <p:sp>
          <p:nvSpPr>
            <p:cNvPr id="345" name="Text Box 2164">
              <a:extLst>
                <a:ext uri="{FF2B5EF4-FFF2-40B4-BE49-F238E27FC236}">
                  <a16:creationId xmlns:a16="http://schemas.microsoft.com/office/drawing/2014/main" id="{E5E18681-CF20-ED5C-1350-6F0B2A1D573A}"/>
                </a:ext>
              </a:extLst>
            </p:cNvPr>
            <p:cNvSpPr txBox="1">
              <a:spLocks noChangeArrowheads="1"/>
            </p:cNvSpPr>
            <p:nvPr/>
          </p:nvSpPr>
          <p:spPr bwMode="auto">
            <a:xfrm>
              <a:off x="21899703" y="45259479"/>
              <a:ext cx="15281987" cy="22742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just"/>
              <a:r>
                <a:rPr lang="en-US" altLang="ar-SA" sz="4000" dirty="0">
                  <a:latin typeface="Tajawal" panose="00000500000000000000" pitchFamily="2" charset="-78"/>
                  <a:cs typeface="Tajawal" panose="00000500000000000000" pitchFamily="2" charset="-78"/>
                </a:rPr>
                <a:t>The donator can choose the preferred organization by going through the different places categories. The donator, now, can donate money, clothes, books, or devices by requesting a representative to come to his doorsteps to complete the donation process. This request is saved to the database and is retrieved by the specific organization anytime. A notification is sent to the organization specifying the donator’s name, address, phone number and the donation type made. The organization can view the request made by this donator in the request section. And the organization can, now, send the representative to the donator peacefully. A pie chart is generated with the total number of requests and the percentage of every donation type.</a:t>
              </a:r>
            </a:p>
          </p:txBody>
        </p:sp>
      </p:grpSp>
      <p:pic>
        <p:nvPicPr>
          <p:cNvPr id="15" name="Picture 14">
            <a:extLst>
              <a:ext uri="{FF2B5EF4-FFF2-40B4-BE49-F238E27FC236}">
                <a16:creationId xmlns:a16="http://schemas.microsoft.com/office/drawing/2014/main" id="{7F0A8ABC-3F28-DAD6-B882-5D092666816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729392" y="13176529"/>
            <a:ext cx="3904760" cy="7809520"/>
          </a:xfrm>
          <a:prstGeom prst="rect">
            <a:avLst/>
          </a:prstGeom>
          <a:ln>
            <a:solidFill>
              <a:schemeClr val="tx1"/>
            </a:solidFill>
          </a:ln>
        </p:spPr>
      </p:pic>
      <p:pic>
        <p:nvPicPr>
          <p:cNvPr id="21" name="Picture 20">
            <a:extLst>
              <a:ext uri="{FF2B5EF4-FFF2-40B4-BE49-F238E27FC236}">
                <a16:creationId xmlns:a16="http://schemas.microsoft.com/office/drawing/2014/main" id="{D3F4E0DC-8CC3-14ED-B2B8-B57950FBABD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9203043" y="13176529"/>
            <a:ext cx="3904760" cy="7809520"/>
          </a:xfrm>
          <a:prstGeom prst="rect">
            <a:avLst/>
          </a:prstGeom>
          <a:ln>
            <a:solidFill>
              <a:schemeClr val="tx1"/>
            </a:solidFill>
          </a:ln>
        </p:spPr>
      </p:pic>
      <p:pic>
        <p:nvPicPr>
          <p:cNvPr id="25" name="Picture 24">
            <a:extLst>
              <a:ext uri="{FF2B5EF4-FFF2-40B4-BE49-F238E27FC236}">
                <a16:creationId xmlns:a16="http://schemas.microsoft.com/office/drawing/2014/main" id="{A9C9304F-DC6D-6650-50FF-29123AF810E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4975838" y="13185712"/>
            <a:ext cx="3904488" cy="7808976"/>
          </a:xfrm>
          <a:prstGeom prst="rect">
            <a:avLst/>
          </a:prstGeom>
          <a:ln>
            <a:solidFill>
              <a:schemeClr val="tx1"/>
            </a:solidFill>
          </a:ln>
        </p:spPr>
      </p:pic>
      <p:pic>
        <p:nvPicPr>
          <p:cNvPr id="27" name="Picture 26">
            <a:extLst>
              <a:ext uri="{FF2B5EF4-FFF2-40B4-BE49-F238E27FC236}">
                <a16:creationId xmlns:a16="http://schemas.microsoft.com/office/drawing/2014/main" id="{52059727-F715-B365-0FA0-D562E87A2B5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3449218" y="13151853"/>
            <a:ext cx="3904488" cy="7808976"/>
          </a:xfrm>
          <a:prstGeom prst="rect">
            <a:avLst/>
          </a:prstGeom>
          <a:ln>
            <a:solidFill>
              <a:schemeClr val="tx1"/>
            </a:solidFill>
          </a:ln>
        </p:spPr>
      </p:pic>
      <p:grpSp>
        <p:nvGrpSpPr>
          <p:cNvPr id="353" name="Group 352">
            <a:extLst>
              <a:ext uri="{FF2B5EF4-FFF2-40B4-BE49-F238E27FC236}">
                <a16:creationId xmlns:a16="http://schemas.microsoft.com/office/drawing/2014/main" id="{1FC56E7E-C9C8-857F-074D-BD2458157D69}"/>
              </a:ext>
            </a:extLst>
          </p:cNvPr>
          <p:cNvGrpSpPr/>
          <p:nvPr/>
        </p:nvGrpSpPr>
        <p:grpSpPr>
          <a:xfrm>
            <a:off x="936304" y="673883"/>
            <a:ext cx="6229624" cy="5067909"/>
            <a:chOff x="-281238" y="-104159"/>
            <a:chExt cx="1693545" cy="1323359"/>
          </a:xfrm>
        </p:grpSpPr>
        <p:pic>
          <p:nvPicPr>
            <p:cNvPr id="354" name="Picture 353">
              <a:extLst>
                <a:ext uri="{FF2B5EF4-FFF2-40B4-BE49-F238E27FC236}">
                  <a16:creationId xmlns:a16="http://schemas.microsoft.com/office/drawing/2014/main" id="{42999A3D-AC14-4D94-CCE8-6DEAF648A9F8}"/>
                </a:ext>
              </a:extLst>
            </p:cNvPr>
            <p:cNvPicPr>
              <a:picLocks noChangeAspect="1"/>
            </p:cNvPicPr>
            <p:nvPr/>
          </p:nvPicPr>
          <p:blipFill>
            <a:blip r:embed="rId8"/>
            <a:stretch>
              <a:fillRect/>
            </a:stretch>
          </p:blipFill>
          <p:spPr>
            <a:xfrm>
              <a:off x="63631" y="-104159"/>
              <a:ext cx="1009650" cy="939800"/>
            </a:xfrm>
            <a:prstGeom prst="rect">
              <a:avLst/>
            </a:prstGeom>
          </p:spPr>
        </p:pic>
        <p:sp>
          <p:nvSpPr>
            <p:cNvPr id="355" name="Text Box 10">
              <a:extLst>
                <a:ext uri="{FF2B5EF4-FFF2-40B4-BE49-F238E27FC236}">
                  <a16:creationId xmlns:a16="http://schemas.microsoft.com/office/drawing/2014/main" id="{9E25BE4F-9E60-6FD8-5526-98D758BE7CF0}"/>
                </a:ext>
              </a:extLst>
            </p:cNvPr>
            <p:cNvSpPr txBox="1">
              <a:spLocks/>
            </p:cNvSpPr>
            <p:nvPr/>
          </p:nvSpPr>
          <p:spPr>
            <a:xfrm>
              <a:off x="-281238" y="876300"/>
              <a:ext cx="1693545" cy="342900"/>
            </a:xfrm>
            <a:prstGeom prst="rect">
              <a:avLst/>
            </a:prstGeom>
          </p:spPr>
          <p:txBody>
            <a:bodyPr vert="horz" wrap="square" lIns="91440" tIns="45720" rIns="91440" bIns="45720" rtlCol="0">
              <a:noAutofit/>
            </a:bodyPr>
            <a:lstStyle/>
            <a:p>
              <a:pPr marL="0" marR="0" algn="ctr">
                <a:spcBef>
                  <a:spcPts val="0"/>
                </a:spcBef>
                <a:spcAft>
                  <a:spcPts val="0"/>
                </a:spcAft>
              </a:pPr>
              <a:r>
                <a:rPr lang="en-US" sz="2800" kern="1200" dirty="0">
                  <a:solidFill>
                    <a:srgbClr val="7F7F7F"/>
                  </a:solidFill>
                  <a:effectLst/>
                  <a:latin typeface="Arial" panose="020B0604020202020204" pitchFamily="34" charset="0"/>
                  <a:ea typeface="Times New Roman" panose="02020603050405020304" pitchFamily="18" charset="0"/>
                </a:rPr>
                <a:t>Cairo University, Faculty of Computers and Artificial intelligence</a:t>
              </a:r>
              <a:endParaRPr lang="en-US" sz="5400" dirty="0">
                <a:effectLst/>
                <a:latin typeface="Times New Roman" panose="02020603050405020304" pitchFamily="18" charset="0"/>
                <a:ea typeface="Times New Roman" panose="02020603050405020304" pitchFamily="18" charset="0"/>
              </a:endParaRPr>
            </a:p>
          </p:txBody>
        </p:sp>
      </p:grpSp>
      <p:pic>
        <p:nvPicPr>
          <p:cNvPr id="91" name="Picture 90">
            <a:extLst>
              <a:ext uri="{FF2B5EF4-FFF2-40B4-BE49-F238E27FC236}">
                <a16:creationId xmlns:a16="http://schemas.microsoft.com/office/drawing/2014/main" id="{2543AE09-33AB-F47D-7D0E-8481B17C306C}"/>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10729392" y="21307396"/>
            <a:ext cx="3904760" cy="7809520"/>
          </a:xfrm>
          <a:prstGeom prst="rect">
            <a:avLst/>
          </a:prstGeom>
          <a:ln>
            <a:solidFill>
              <a:schemeClr val="tx1"/>
            </a:solidFill>
          </a:ln>
        </p:spPr>
      </p:pic>
      <p:pic>
        <p:nvPicPr>
          <p:cNvPr id="92" name="Picture 91">
            <a:extLst>
              <a:ext uri="{FF2B5EF4-FFF2-40B4-BE49-F238E27FC236}">
                <a16:creationId xmlns:a16="http://schemas.microsoft.com/office/drawing/2014/main" id="{DD8E7479-4093-5D40-D6AA-82AB1209CE8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19203043" y="21307396"/>
            <a:ext cx="3904760" cy="7809520"/>
          </a:xfrm>
          <a:prstGeom prst="rect">
            <a:avLst/>
          </a:prstGeom>
          <a:ln>
            <a:solidFill>
              <a:schemeClr val="tx1"/>
            </a:solidFill>
          </a:ln>
        </p:spPr>
      </p:pic>
      <p:pic>
        <p:nvPicPr>
          <p:cNvPr id="93" name="Picture 92">
            <a:extLst>
              <a:ext uri="{FF2B5EF4-FFF2-40B4-BE49-F238E27FC236}">
                <a16:creationId xmlns:a16="http://schemas.microsoft.com/office/drawing/2014/main" id="{7568A9E1-6BEE-6AED-54DA-1A194AC55322}"/>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4975838" y="21316579"/>
            <a:ext cx="3904488" cy="7808976"/>
          </a:xfrm>
          <a:prstGeom prst="rect">
            <a:avLst/>
          </a:prstGeom>
          <a:ln>
            <a:solidFill>
              <a:schemeClr val="tx1"/>
            </a:solidFill>
          </a:ln>
        </p:spPr>
      </p:pic>
      <p:pic>
        <p:nvPicPr>
          <p:cNvPr id="94" name="Picture 93">
            <a:extLst>
              <a:ext uri="{FF2B5EF4-FFF2-40B4-BE49-F238E27FC236}">
                <a16:creationId xmlns:a16="http://schemas.microsoft.com/office/drawing/2014/main" id="{7282E8E4-EB28-6DD8-5F46-4226AA1F2AF0}"/>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p:blipFill>
        <p:spPr>
          <a:xfrm>
            <a:off x="23449218" y="21282720"/>
            <a:ext cx="3904488" cy="7808976"/>
          </a:xfrm>
          <a:prstGeom prst="rect">
            <a:avLst/>
          </a:prstGeom>
          <a:ln>
            <a:solidFill>
              <a:schemeClr val="tx1"/>
            </a:solidFill>
          </a:ln>
        </p:spPr>
      </p:pic>
      <p:pic>
        <p:nvPicPr>
          <p:cNvPr id="6" name="Picture 5">
            <a:extLst>
              <a:ext uri="{FF2B5EF4-FFF2-40B4-BE49-F238E27FC236}">
                <a16:creationId xmlns:a16="http://schemas.microsoft.com/office/drawing/2014/main" id="{FC8CD6AD-D365-9CB9-9173-93EB006B2803}"/>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2672926" y="37141043"/>
            <a:ext cx="12890218" cy="5970739"/>
          </a:xfrm>
          <a:prstGeom prst="rect">
            <a:avLst/>
          </a:prstGeom>
          <a:ln>
            <a:solidFill>
              <a:schemeClr val="tx1"/>
            </a:solidFill>
          </a:ln>
        </p:spPr>
      </p:pic>
      <p:sp>
        <p:nvSpPr>
          <p:cNvPr id="20" name="TextBox 19">
            <a:extLst>
              <a:ext uri="{FF2B5EF4-FFF2-40B4-BE49-F238E27FC236}">
                <a16:creationId xmlns:a16="http://schemas.microsoft.com/office/drawing/2014/main" id="{144F4DE0-A13D-DDDA-2F08-5E24CA98488D}"/>
              </a:ext>
            </a:extLst>
          </p:cNvPr>
          <p:cNvSpPr txBox="1"/>
          <p:nvPr/>
        </p:nvSpPr>
        <p:spPr>
          <a:xfrm>
            <a:off x="10926029" y="43173152"/>
            <a:ext cx="16455587" cy="1323439"/>
          </a:xfrm>
          <a:prstGeom prst="rect">
            <a:avLst/>
          </a:prstGeom>
          <a:noFill/>
        </p:spPr>
        <p:txBody>
          <a:bodyPr wrap="square" rtlCol="0">
            <a:spAutoFit/>
          </a:bodyPr>
          <a:lstStyle/>
          <a:p>
            <a:pPr algn="ctr"/>
            <a:r>
              <a:rPr lang="en-US" sz="4000" dirty="0">
                <a:latin typeface="Tajawal" panose="00000500000000000000" pitchFamily="2" charset="-78"/>
                <a:ea typeface="Calibri" panose="020F0502020204030204" pitchFamily="34" charset="0"/>
                <a:cs typeface="Tajawal" panose="00000500000000000000" pitchFamily="2" charset="-78"/>
              </a:rPr>
              <a:t>T</a:t>
            </a:r>
            <a:r>
              <a:rPr lang="en-US" sz="4000" dirty="0">
                <a:effectLst/>
                <a:latin typeface="Tajawal" panose="00000500000000000000" pitchFamily="2" charset="-78"/>
                <a:ea typeface="Calibri" panose="020F0502020204030204" pitchFamily="34" charset="0"/>
                <a:cs typeface="Tajawal" panose="00000500000000000000" pitchFamily="2" charset="-78"/>
              </a:rPr>
              <a:t>he component diagram shows how components are wired together to form larger components or software systems. </a:t>
            </a:r>
            <a:endParaRPr lang="en-US" sz="4800" dirty="0">
              <a:latin typeface="Tajawal" panose="00000500000000000000" pitchFamily="2" charset="-78"/>
              <a:cs typeface="Tajawal" panose="00000500000000000000" pitchFamily="2"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TotalTime>
  <Words>762</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Symbol</vt:lpstr>
      <vt:lpstr>Tajawal</vt:lpstr>
      <vt:lpstr>Times New Roman</vt:lpstr>
      <vt:lpstr>Office Theme</vt:lpstr>
      <vt:lpstr>PowerPoint Presentation</vt:lpstr>
    </vt:vector>
  </TitlesOfParts>
  <Company>University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Mark Rofaeel</cp:lastModifiedBy>
  <cp:revision>174</cp:revision>
  <cp:lastPrinted>2019-05-26T18:53:14Z</cp:lastPrinted>
  <dcterms:created xsi:type="dcterms:W3CDTF">1998-08-31T18:15:40Z</dcterms:created>
  <dcterms:modified xsi:type="dcterms:W3CDTF">2022-07-13T12:37:46Z</dcterms:modified>
</cp:coreProperties>
</file>