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D2E195-F633-A562-5DA6-19C095DD329A}" v="2" dt="2024-03-03T00:49:45.898"/>
    <p1510:client id="{E930C6F8-3277-4661-8601-D55073E97FF7}" v="150" dt="2024-03-03T01:37:42.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Kiguoya" userId="S::kig21152990@student.ucb.ac.uk::799b6c6f-bdee-4440-85e1-b3ec0e19b61e" providerId="AD" clId="Web-{A8D2E195-F633-A562-5DA6-19C095DD329A}"/>
    <pc:docChg chg="modSld">
      <pc:chgData name="Sarah Kiguoya" userId="S::kig21152990@student.ucb.ac.uk::799b6c6f-bdee-4440-85e1-b3ec0e19b61e" providerId="AD" clId="Web-{A8D2E195-F633-A562-5DA6-19C095DD329A}" dt="2024-03-03T00:49:44.727" v="0" actId="20577"/>
      <pc:docMkLst>
        <pc:docMk/>
      </pc:docMkLst>
      <pc:sldChg chg="modSp">
        <pc:chgData name="Sarah Kiguoya" userId="S::kig21152990@student.ucb.ac.uk::799b6c6f-bdee-4440-85e1-b3ec0e19b61e" providerId="AD" clId="Web-{A8D2E195-F633-A562-5DA6-19C095DD329A}" dt="2024-03-03T00:49:44.727" v="0" actId="20577"/>
        <pc:sldMkLst>
          <pc:docMk/>
          <pc:sldMk cId="710365592" sldId="256"/>
        </pc:sldMkLst>
        <pc:spChg chg="mod">
          <ac:chgData name="Sarah Kiguoya" userId="S::kig21152990@student.ucb.ac.uk::799b6c6f-bdee-4440-85e1-b3ec0e19b61e" providerId="AD" clId="Web-{A8D2E195-F633-A562-5DA6-19C095DD329A}" dt="2024-03-03T00:49:44.727" v="0" actId="20577"/>
          <ac:spMkLst>
            <pc:docMk/>
            <pc:sldMk cId="710365592" sldId="256"/>
            <ac:spMk id="2" creationId="{70E28273-C4EA-2115-6A6C-98087DAC9DF5}"/>
          </ac:spMkLst>
        </pc:spChg>
      </pc:sldChg>
    </pc:docChg>
  </pc:docChgLst>
  <pc:docChgLst>
    <pc:chgData name="Sarah Kiguoya" userId="799b6c6f-bdee-4440-85e1-b3ec0e19b61e" providerId="ADAL" clId="{CB547CBB-03F9-4D31-AA6D-582CFEF54394}"/>
    <pc:docChg chg="undo custSel addSld modSld">
      <pc:chgData name="Sarah Kiguoya" userId="799b6c6f-bdee-4440-85e1-b3ec0e19b61e" providerId="ADAL" clId="{CB547CBB-03F9-4D31-AA6D-582CFEF54394}" dt="2024-02-29T15:08:13.387" v="20" actId="2711"/>
      <pc:docMkLst>
        <pc:docMk/>
      </pc:docMkLst>
      <pc:sldChg chg="addSp delSp modSp mod setBg">
        <pc:chgData name="Sarah Kiguoya" userId="799b6c6f-bdee-4440-85e1-b3ec0e19b61e" providerId="ADAL" clId="{CB547CBB-03F9-4D31-AA6D-582CFEF54394}" dt="2024-02-29T15:08:13.387" v="20" actId="2711"/>
        <pc:sldMkLst>
          <pc:docMk/>
          <pc:sldMk cId="3044813090" sldId="258"/>
        </pc:sldMkLst>
        <pc:spChg chg="mod">
          <ac:chgData name="Sarah Kiguoya" userId="799b6c6f-bdee-4440-85e1-b3ec0e19b61e" providerId="ADAL" clId="{CB547CBB-03F9-4D31-AA6D-582CFEF54394}" dt="2024-02-29T15:08:13.387" v="20" actId="2711"/>
          <ac:spMkLst>
            <pc:docMk/>
            <pc:sldMk cId="3044813090" sldId="258"/>
            <ac:spMk id="2" creationId="{035FAF86-47F1-CF33-C567-3A9AA3DD7DFA}"/>
          </ac:spMkLst>
        </pc:spChg>
        <pc:spChg chg="del">
          <ac:chgData name="Sarah Kiguoya" userId="799b6c6f-bdee-4440-85e1-b3ec0e19b61e" providerId="ADAL" clId="{CB547CBB-03F9-4D31-AA6D-582CFEF54394}" dt="2024-02-29T15:06:17.936" v="5" actId="22"/>
          <ac:spMkLst>
            <pc:docMk/>
            <pc:sldMk cId="3044813090" sldId="258"/>
            <ac:spMk id="3" creationId="{72CB4892-0F96-D94C-65F6-05ECAD0B24DB}"/>
          </ac:spMkLst>
        </pc:spChg>
        <pc:spChg chg="add mod">
          <ac:chgData name="Sarah Kiguoya" userId="799b6c6f-bdee-4440-85e1-b3ec0e19b61e" providerId="ADAL" clId="{CB547CBB-03F9-4D31-AA6D-582CFEF54394}" dt="2024-02-29T15:07:59.274" v="19" actId="2711"/>
          <ac:spMkLst>
            <pc:docMk/>
            <pc:sldMk cId="3044813090" sldId="258"/>
            <ac:spMk id="9" creationId="{1112E175-0B29-85C3-1AE0-B61561C42FF2}"/>
          </ac:spMkLst>
        </pc:spChg>
        <pc:spChg chg="add">
          <ac:chgData name="Sarah Kiguoya" userId="799b6c6f-bdee-4440-85e1-b3ec0e19b61e" providerId="ADAL" clId="{CB547CBB-03F9-4D31-AA6D-582CFEF54394}" dt="2024-02-29T15:06:27.676" v="6" actId="26606"/>
          <ac:spMkLst>
            <pc:docMk/>
            <pc:sldMk cId="3044813090" sldId="258"/>
            <ac:spMk id="12" creationId="{E53F4E5A-C9EE-4859-B46B-F018F7D73A03}"/>
          </ac:spMkLst>
        </pc:spChg>
        <pc:picChg chg="add mod ord">
          <ac:chgData name="Sarah Kiguoya" userId="799b6c6f-bdee-4440-85e1-b3ec0e19b61e" providerId="ADAL" clId="{CB547CBB-03F9-4D31-AA6D-582CFEF54394}" dt="2024-02-29T15:06:33.660" v="8" actId="1076"/>
          <ac:picMkLst>
            <pc:docMk/>
            <pc:sldMk cId="3044813090" sldId="258"/>
            <ac:picMk id="5" creationId="{7A46B13A-0566-7323-BB00-942ED0F47B52}"/>
          </ac:picMkLst>
        </pc:picChg>
        <pc:cxnChg chg="add">
          <ac:chgData name="Sarah Kiguoya" userId="799b6c6f-bdee-4440-85e1-b3ec0e19b61e" providerId="ADAL" clId="{CB547CBB-03F9-4D31-AA6D-582CFEF54394}" dt="2024-02-29T15:06:27.676" v="6" actId="26606"/>
          <ac:cxnSpMkLst>
            <pc:docMk/>
            <pc:sldMk cId="3044813090" sldId="258"/>
            <ac:cxnSpMk id="14" creationId="{041A955B-D579-48FD-A51C-51B0C0B69F9A}"/>
          </ac:cxnSpMkLst>
        </pc:cxnChg>
      </pc:sldChg>
      <pc:sldChg chg="new">
        <pc:chgData name="Sarah Kiguoya" userId="799b6c6f-bdee-4440-85e1-b3ec0e19b61e" providerId="ADAL" clId="{CB547CBB-03F9-4D31-AA6D-582CFEF54394}" dt="2024-02-29T15:06:52.630" v="13" actId="680"/>
        <pc:sldMkLst>
          <pc:docMk/>
          <pc:sldMk cId="470972990" sldId="259"/>
        </pc:sldMkLst>
      </pc:sldChg>
    </pc:docChg>
  </pc:docChgLst>
  <pc:docChgLst>
    <pc:chgData name="Sarah Kiguoya" userId="799b6c6f-bdee-4440-85e1-b3ec0e19b61e" providerId="ADAL" clId="{E930C6F8-3277-4661-8601-D55073E97FF7}"/>
    <pc:docChg chg="undo custSel addSld delSld modSld">
      <pc:chgData name="Sarah Kiguoya" userId="799b6c6f-bdee-4440-85e1-b3ec0e19b61e" providerId="ADAL" clId="{E930C6F8-3277-4661-8601-D55073E97FF7}" dt="2024-03-03T01:37:42.107" v="162" actId="5793"/>
      <pc:docMkLst>
        <pc:docMk/>
      </pc:docMkLst>
      <pc:sldChg chg="del">
        <pc:chgData name="Sarah Kiguoya" userId="799b6c6f-bdee-4440-85e1-b3ec0e19b61e" providerId="ADAL" clId="{E930C6F8-3277-4661-8601-D55073E97FF7}" dt="2024-03-03T01:09:25.188" v="86" actId="47"/>
        <pc:sldMkLst>
          <pc:docMk/>
          <pc:sldMk cId="867211819" sldId="257"/>
        </pc:sldMkLst>
      </pc:sldChg>
      <pc:sldChg chg="del">
        <pc:chgData name="Sarah Kiguoya" userId="799b6c6f-bdee-4440-85e1-b3ec0e19b61e" providerId="ADAL" clId="{E930C6F8-3277-4661-8601-D55073E97FF7}" dt="2024-03-03T01:09:27.377" v="87" actId="47"/>
        <pc:sldMkLst>
          <pc:docMk/>
          <pc:sldMk cId="3044813090" sldId="258"/>
        </pc:sldMkLst>
      </pc:sldChg>
      <pc:sldChg chg="addSp delSp modSp mod setBg">
        <pc:chgData name="Sarah Kiguoya" userId="799b6c6f-bdee-4440-85e1-b3ec0e19b61e" providerId="ADAL" clId="{E930C6F8-3277-4661-8601-D55073E97FF7}" dt="2024-03-03T01:10:30.869" v="96" actId="20577"/>
        <pc:sldMkLst>
          <pc:docMk/>
          <pc:sldMk cId="470972990" sldId="259"/>
        </pc:sldMkLst>
        <pc:spChg chg="mod">
          <ac:chgData name="Sarah Kiguoya" userId="799b6c6f-bdee-4440-85e1-b3ec0e19b61e" providerId="ADAL" clId="{E930C6F8-3277-4661-8601-D55073E97FF7}" dt="2024-03-03T00:59:49.328" v="11" actId="26606"/>
          <ac:spMkLst>
            <pc:docMk/>
            <pc:sldMk cId="470972990" sldId="259"/>
            <ac:spMk id="2" creationId="{47BDA4C6-920D-3894-E8C2-A5E23B75566C}"/>
          </ac:spMkLst>
        </pc:spChg>
        <pc:spChg chg="mod ord">
          <ac:chgData name="Sarah Kiguoya" userId="799b6c6f-bdee-4440-85e1-b3ec0e19b61e" providerId="ADAL" clId="{E930C6F8-3277-4661-8601-D55073E97FF7}" dt="2024-03-03T01:10:30.869" v="96" actId="20577"/>
          <ac:spMkLst>
            <pc:docMk/>
            <pc:sldMk cId="470972990" sldId="259"/>
            <ac:spMk id="3" creationId="{42954CA3-8E21-705C-883D-4BEE3A0F292A}"/>
          </ac:spMkLst>
        </pc:spChg>
        <pc:picChg chg="add del mod">
          <ac:chgData name="Sarah Kiguoya" userId="799b6c6f-bdee-4440-85e1-b3ec0e19b61e" providerId="ADAL" clId="{E930C6F8-3277-4661-8601-D55073E97FF7}" dt="2024-03-03T01:00:03.465" v="16" actId="478"/>
          <ac:picMkLst>
            <pc:docMk/>
            <pc:sldMk cId="470972990" sldId="259"/>
            <ac:picMk id="4" creationId="{B021A0F8-4480-AC3A-1E6C-B274AB176AC6}"/>
          </ac:picMkLst>
        </pc:picChg>
        <pc:picChg chg="add mod">
          <ac:chgData name="Sarah Kiguoya" userId="799b6c6f-bdee-4440-85e1-b3ec0e19b61e" providerId="ADAL" clId="{E930C6F8-3277-4661-8601-D55073E97FF7}" dt="2024-03-03T01:00:41.393" v="22" actId="14100"/>
          <ac:picMkLst>
            <pc:docMk/>
            <pc:sldMk cId="470972990" sldId="259"/>
            <ac:picMk id="5" creationId="{F019E5A3-2A50-E5F3-3024-4A2831C9C838}"/>
          </ac:picMkLst>
        </pc:picChg>
      </pc:sldChg>
      <pc:sldChg chg="addSp delSp modSp new mod setBg">
        <pc:chgData name="Sarah Kiguoya" userId="799b6c6f-bdee-4440-85e1-b3ec0e19b61e" providerId="ADAL" clId="{E930C6F8-3277-4661-8601-D55073E97FF7}" dt="2024-03-03T01:08:26.843" v="85" actId="20577"/>
        <pc:sldMkLst>
          <pc:docMk/>
          <pc:sldMk cId="3098368102" sldId="260"/>
        </pc:sldMkLst>
        <pc:spChg chg="mod">
          <ac:chgData name="Sarah Kiguoya" userId="799b6c6f-bdee-4440-85e1-b3ec0e19b61e" providerId="ADAL" clId="{E930C6F8-3277-4661-8601-D55073E97FF7}" dt="2024-03-03T01:08:20.234" v="82" actId="20577"/>
          <ac:spMkLst>
            <pc:docMk/>
            <pc:sldMk cId="3098368102" sldId="260"/>
            <ac:spMk id="2" creationId="{380A24E1-9ADD-BC40-C5E8-80CFCB3E35D6}"/>
          </ac:spMkLst>
        </pc:spChg>
        <pc:spChg chg="del">
          <ac:chgData name="Sarah Kiguoya" userId="799b6c6f-bdee-4440-85e1-b3ec0e19b61e" providerId="ADAL" clId="{E930C6F8-3277-4661-8601-D55073E97FF7}" dt="2024-03-03T01:06:56.760" v="69"/>
          <ac:spMkLst>
            <pc:docMk/>
            <pc:sldMk cId="3098368102" sldId="260"/>
            <ac:spMk id="3" creationId="{2910CA1A-9FF4-3878-4038-4493AE52474A}"/>
          </ac:spMkLst>
        </pc:spChg>
        <pc:spChg chg="add mod">
          <ac:chgData name="Sarah Kiguoya" userId="799b6c6f-bdee-4440-85e1-b3ec0e19b61e" providerId="ADAL" clId="{E930C6F8-3277-4661-8601-D55073E97FF7}" dt="2024-03-03T01:08:26.843" v="85" actId="20577"/>
          <ac:spMkLst>
            <pc:docMk/>
            <pc:sldMk cId="3098368102" sldId="260"/>
            <ac:spMk id="8" creationId="{CAED54BE-5B63-F8E1-83C2-26462D36177E}"/>
          </ac:spMkLst>
        </pc:spChg>
        <pc:spChg chg="add">
          <ac:chgData name="Sarah Kiguoya" userId="799b6c6f-bdee-4440-85e1-b3ec0e19b61e" providerId="ADAL" clId="{E930C6F8-3277-4661-8601-D55073E97FF7}" dt="2024-03-03T01:07:02.117" v="70" actId="26606"/>
          <ac:spMkLst>
            <pc:docMk/>
            <pc:sldMk cId="3098368102" sldId="260"/>
            <ac:spMk id="11" creationId="{0B67D982-25C5-4CC2-AA64-276BE3B2CA75}"/>
          </ac:spMkLst>
        </pc:spChg>
        <pc:picChg chg="add mod">
          <ac:chgData name="Sarah Kiguoya" userId="799b6c6f-bdee-4440-85e1-b3ec0e19b61e" providerId="ADAL" clId="{E930C6F8-3277-4661-8601-D55073E97FF7}" dt="2024-03-03T01:07:42.143" v="78" actId="1076"/>
          <ac:picMkLst>
            <pc:docMk/>
            <pc:sldMk cId="3098368102" sldId="260"/>
            <ac:picMk id="4" creationId="{0A5191C3-3736-8C5B-146C-F13B192E9615}"/>
          </ac:picMkLst>
        </pc:picChg>
      </pc:sldChg>
      <pc:sldChg chg="addSp delSp modSp new mod setBg">
        <pc:chgData name="Sarah Kiguoya" userId="799b6c6f-bdee-4440-85e1-b3ec0e19b61e" providerId="ADAL" clId="{E930C6F8-3277-4661-8601-D55073E97FF7}" dt="2024-03-03T01:37:42.107" v="162" actId="5793"/>
        <pc:sldMkLst>
          <pc:docMk/>
          <pc:sldMk cId="755393372" sldId="261"/>
        </pc:sldMkLst>
        <pc:spChg chg="mod ord">
          <ac:chgData name="Sarah Kiguoya" userId="799b6c6f-bdee-4440-85e1-b3ec0e19b61e" providerId="ADAL" clId="{E930C6F8-3277-4661-8601-D55073E97FF7}" dt="2024-03-03T01:31:47.041" v="154" actId="26606"/>
          <ac:spMkLst>
            <pc:docMk/>
            <pc:sldMk cId="755393372" sldId="261"/>
            <ac:spMk id="2" creationId="{004A653A-102F-4B79-607B-9927CC10B156}"/>
          </ac:spMkLst>
        </pc:spChg>
        <pc:spChg chg="del">
          <ac:chgData name="Sarah Kiguoya" userId="799b6c6f-bdee-4440-85e1-b3ec0e19b61e" providerId="ADAL" clId="{E930C6F8-3277-4661-8601-D55073E97FF7}" dt="2024-03-03T01:31:36.171" v="153" actId="22"/>
          <ac:spMkLst>
            <pc:docMk/>
            <pc:sldMk cId="755393372" sldId="261"/>
            <ac:spMk id="3" creationId="{C4599B78-5A86-EB6A-2613-0CE22CC2BF24}"/>
          </ac:spMkLst>
        </pc:spChg>
        <pc:spChg chg="add mod">
          <ac:chgData name="Sarah Kiguoya" userId="799b6c6f-bdee-4440-85e1-b3ec0e19b61e" providerId="ADAL" clId="{E930C6F8-3277-4661-8601-D55073E97FF7}" dt="2024-03-03T01:37:42.107" v="162" actId="5793"/>
          <ac:spMkLst>
            <pc:docMk/>
            <pc:sldMk cId="755393372" sldId="261"/>
            <ac:spMk id="9" creationId="{3FBE75D0-2A0C-58F7-0E61-62045945A41F}"/>
          </ac:spMkLst>
        </pc:spChg>
        <pc:spChg chg="add">
          <ac:chgData name="Sarah Kiguoya" userId="799b6c6f-bdee-4440-85e1-b3ec0e19b61e" providerId="ADAL" clId="{E930C6F8-3277-4661-8601-D55073E97FF7}" dt="2024-03-03T01:31:47.041" v="154" actId="26606"/>
          <ac:spMkLst>
            <pc:docMk/>
            <pc:sldMk cId="755393372" sldId="261"/>
            <ac:spMk id="12" creationId="{989683EB-D202-4B4D-B1BD-8BA6965FBEF5}"/>
          </ac:spMkLst>
        </pc:spChg>
        <pc:picChg chg="add mod ord">
          <ac:chgData name="Sarah Kiguoya" userId="799b6c6f-bdee-4440-85e1-b3ec0e19b61e" providerId="ADAL" clId="{E930C6F8-3277-4661-8601-D55073E97FF7}" dt="2024-03-03T01:31:47.041" v="154" actId="26606"/>
          <ac:picMkLst>
            <pc:docMk/>
            <pc:sldMk cId="755393372" sldId="261"/>
            <ac:picMk id="5" creationId="{C2F74300-549F-858D-BB0D-35BF80E6940A}"/>
          </ac:picMkLst>
        </pc:picChg>
      </pc:sldChg>
      <pc:sldChg chg="addSp delSp modSp new mod">
        <pc:chgData name="Sarah Kiguoya" userId="799b6c6f-bdee-4440-85e1-b3ec0e19b61e" providerId="ADAL" clId="{E930C6F8-3277-4661-8601-D55073E97FF7}" dt="2024-03-03T01:21:17.124" v="152" actId="20577"/>
        <pc:sldMkLst>
          <pc:docMk/>
          <pc:sldMk cId="4208911880" sldId="262"/>
        </pc:sldMkLst>
        <pc:spChg chg="del mod">
          <ac:chgData name="Sarah Kiguoya" userId="799b6c6f-bdee-4440-85e1-b3ec0e19b61e" providerId="ADAL" clId="{E930C6F8-3277-4661-8601-D55073E97FF7}" dt="2024-03-03T01:19:48.106" v="113" actId="478"/>
          <ac:spMkLst>
            <pc:docMk/>
            <pc:sldMk cId="4208911880" sldId="262"/>
            <ac:spMk id="2" creationId="{6A7112B2-C804-E564-7070-F7AFDCE9EACE}"/>
          </ac:spMkLst>
        </pc:spChg>
        <pc:spChg chg="add mod">
          <ac:chgData name="Sarah Kiguoya" userId="799b6c6f-bdee-4440-85e1-b3ec0e19b61e" providerId="ADAL" clId="{E930C6F8-3277-4661-8601-D55073E97FF7}" dt="2024-03-03T01:21:17.124" v="152" actId="20577"/>
          <ac:spMkLst>
            <pc:docMk/>
            <pc:sldMk cId="4208911880" sldId="262"/>
            <ac:spMk id="5" creationId="{64F56065-AAB0-4534-799C-1F501F270459}"/>
          </ac:spMkLst>
        </pc:spChg>
      </pc:sldChg>
      <pc:sldChg chg="modSp new mod">
        <pc:chgData name="Sarah Kiguoya" userId="799b6c6f-bdee-4440-85e1-b3ec0e19b61e" providerId="ADAL" clId="{E930C6F8-3277-4661-8601-D55073E97FF7}" dt="2024-03-03T01:20:18.937" v="120" actId="20577"/>
        <pc:sldMkLst>
          <pc:docMk/>
          <pc:sldMk cId="1253875168" sldId="263"/>
        </pc:sldMkLst>
        <pc:spChg chg="mod">
          <ac:chgData name="Sarah Kiguoya" userId="799b6c6f-bdee-4440-85e1-b3ec0e19b61e" providerId="ADAL" clId="{E930C6F8-3277-4661-8601-D55073E97FF7}" dt="2024-03-03T01:20:18.937" v="120" actId="20577"/>
          <ac:spMkLst>
            <pc:docMk/>
            <pc:sldMk cId="1253875168" sldId="263"/>
            <ac:spMk id="2" creationId="{3A0DEF9C-88DE-16DF-631F-911299CA77A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GB"/>
              <a:t>Click to edit Master title style</a:t>
            </a:r>
            <a:endParaRPr lang="en-US"/>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F6155F2-D12D-4B24-85E8-37E69C2D1A7D}" type="datetimeFigureOut">
              <a:rPr lang="en-GB" smtClean="0"/>
              <a:t>02/03/2024</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D8B2C4D-007F-459E-A4B1-8FABBD798F75}"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59381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F6155F2-D12D-4B24-85E8-37E69C2D1A7D}" type="datetimeFigureOut">
              <a:rPr lang="en-GB" smtClean="0"/>
              <a:t>02/03/2024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8B2C4D-007F-459E-A4B1-8FABBD798F75}" type="slidenum">
              <a:rPr lang="en-GB" smtClean="0"/>
              <a:t>‹#›</a:t>
            </a:fld>
            <a:endParaRPr lang="en-GB"/>
          </a:p>
        </p:txBody>
      </p:sp>
    </p:spTree>
    <p:extLst>
      <p:ext uri="{BB962C8B-B14F-4D97-AF65-F5344CB8AC3E}">
        <p14:creationId xmlns:p14="http://schemas.microsoft.com/office/powerpoint/2010/main" val="316813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F6155F2-D12D-4B24-85E8-37E69C2D1A7D}" type="datetimeFigureOut">
              <a:rPr lang="en-GB" smtClean="0"/>
              <a:t>02/03/2024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8B2C4D-007F-459E-A4B1-8FABBD798F75}" type="slidenum">
              <a:rPr lang="en-GB" smtClean="0"/>
              <a:t>‹#›</a:t>
            </a:fld>
            <a:endParaRPr lang="en-GB"/>
          </a:p>
        </p:txBody>
      </p:sp>
    </p:spTree>
    <p:extLst>
      <p:ext uri="{BB962C8B-B14F-4D97-AF65-F5344CB8AC3E}">
        <p14:creationId xmlns:p14="http://schemas.microsoft.com/office/powerpoint/2010/main" val="412336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F6155F2-D12D-4B24-85E8-37E69C2D1A7D}" type="datetimeFigureOut">
              <a:rPr lang="en-GB" smtClean="0"/>
              <a:t>02/03/2024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8B2C4D-007F-459E-A4B1-8FABBD798F75}" type="slidenum">
              <a:rPr lang="en-GB" smtClean="0"/>
              <a:t>‹#›</a:t>
            </a:fld>
            <a:endParaRPr lang="en-GB"/>
          </a:p>
        </p:txBody>
      </p:sp>
    </p:spTree>
    <p:extLst>
      <p:ext uri="{BB962C8B-B14F-4D97-AF65-F5344CB8AC3E}">
        <p14:creationId xmlns:p14="http://schemas.microsoft.com/office/powerpoint/2010/main" val="149286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GB"/>
              <a:t>Click to edit Master title style</a:t>
            </a:r>
            <a:endParaRPr lang="en-US"/>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F6155F2-D12D-4B24-85E8-37E69C2D1A7D}" type="datetimeFigureOut">
              <a:rPr lang="en-GB" smtClean="0"/>
              <a:t>02/03/2024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8B2C4D-007F-459E-A4B1-8FABBD798F75}"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684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3F6155F2-D12D-4B24-85E8-37E69C2D1A7D}" type="datetimeFigureOut">
              <a:rPr lang="en-GB" smtClean="0"/>
              <a:t>02/03/2024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8B2C4D-007F-459E-A4B1-8FABBD798F75}" type="slidenum">
              <a:rPr lang="en-GB" smtClean="0"/>
              <a:t>‹#›</a:t>
            </a:fld>
            <a:endParaRPr lang="en-GB"/>
          </a:p>
        </p:txBody>
      </p:sp>
    </p:spTree>
    <p:extLst>
      <p:ext uri="{BB962C8B-B14F-4D97-AF65-F5344CB8AC3E}">
        <p14:creationId xmlns:p14="http://schemas.microsoft.com/office/powerpoint/2010/main" val="698521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GB"/>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3F6155F2-D12D-4B24-85E8-37E69C2D1A7D}" type="datetimeFigureOut">
              <a:rPr lang="en-GB" smtClean="0"/>
              <a:t>02/03/2024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8B2C4D-007F-459E-A4B1-8FABBD798F75}" type="slidenum">
              <a:rPr lang="en-GB" smtClean="0"/>
              <a:t>‹#›</a:t>
            </a:fld>
            <a:endParaRPr lang="en-GB"/>
          </a:p>
        </p:txBody>
      </p:sp>
    </p:spTree>
    <p:extLst>
      <p:ext uri="{BB962C8B-B14F-4D97-AF65-F5344CB8AC3E}">
        <p14:creationId xmlns:p14="http://schemas.microsoft.com/office/powerpoint/2010/main" val="326986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3F6155F2-D12D-4B24-85E8-37E69C2D1A7D}" type="datetimeFigureOut">
              <a:rPr lang="en-GB" smtClean="0"/>
              <a:t>02/03/2024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D8B2C4D-007F-459E-A4B1-8FABBD798F75}" type="slidenum">
              <a:rPr lang="en-GB" smtClean="0"/>
              <a:t>‹#›</a:t>
            </a:fld>
            <a:endParaRPr lang="en-GB"/>
          </a:p>
        </p:txBody>
      </p:sp>
    </p:spTree>
    <p:extLst>
      <p:ext uri="{BB962C8B-B14F-4D97-AF65-F5344CB8AC3E}">
        <p14:creationId xmlns:p14="http://schemas.microsoft.com/office/powerpoint/2010/main" val="3845350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155F2-D12D-4B24-85E8-37E69C2D1A7D}" type="datetimeFigureOut">
              <a:rPr lang="en-GB" smtClean="0"/>
              <a:t>02/03/2024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D8B2C4D-007F-459E-A4B1-8FABBD798F75}" type="slidenum">
              <a:rPr lang="en-GB" smtClean="0"/>
              <a:t>‹#›</a:t>
            </a:fld>
            <a:endParaRPr lang="en-GB"/>
          </a:p>
        </p:txBody>
      </p:sp>
    </p:spTree>
    <p:extLst>
      <p:ext uri="{BB962C8B-B14F-4D97-AF65-F5344CB8AC3E}">
        <p14:creationId xmlns:p14="http://schemas.microsoft.com/office/powerpoint/2010/main" val="172083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GB"/>
              <a:t>Click to edit Master title style</a:t>
            </a:r>
            <a:endParaRPr lang="en-US"/>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F6155F2-D12D-4B24-85E8-37E69C2D1A7D}" type="datetimeFigureOut">
              <a:rPr lang="en-GB" smtClean="0"/>
              <a:t>02/03/2024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8B2C4D-007F-459E-A4B1-8FABBD798F75}" type="slidenum">
              <a:rPr lang="en-GB" smtClean="0"/>
              <a:t>‹#›</a:t>
            </a:fld>
            <a:endParaRPr lang="en-GB"/>
          </a:p>
        </p:txBody>
      </p:sp>
    </p:spTree>
    <p:extLst>
      <p:ext uri="{BB962C8B-B14F-4D97-AF65-F5344CB8AC3E}">
        <p14:creationId xmlns:p14="http://schemas.microsoft.com/office/powerpoint/2010/main" val="342491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GB"/>
              <a:t>Click to edit Master title style</a:t>
            </a:r>
            <a:endParaRPr lang="en-US"/>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F6155F2-D12D-4B24-85E8-37E69C2D1A7D}" type="datetimeFigureOut">
              <a:rPr lang="en-GB" smtClean="0"/>
              <a:t>02/03/2024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8B2C4D-007F-459E-A4B1-8FABBD798F75}" type="slidenum">
              <a:rPr lang="en-GB" smtClean="0"/>
              <a:t>‹#›</a:t>
            </a:fld>
            <a:endParaRPr lang="en-GB"/>
          </a:p>
        </p:txBody>
      </p:sp>
    </p:spTree>
    <p:extLst>
      <p:ext uri="{BB962C8B-B14F-4D97-AF65-F5344CB8AC3E}">
        <p14:creationId xmlns:p14="http://schemas.microsoft.com/office/powerpoint/2010/main" val="2202026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GB"/>
              <a:t>Click to edit Master title style</a:t>
            </a:r>
            <a:endParaRPr lang="en-US"/>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F6155F2-D12D-4B24-85E8-37E69C2D1A7D}" type="datetimeFigureOut">
              <a:rPr lang="en-GB" smtClean="0"/>
              <a:t>02/03/2024</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D8B2C4D-007F-459E-A4B1-8FABBD798F75}" type="slidenum">
              <a:rPr lang="en-GB" smtClean="0"/>
              <a:t>‹#›</a:t>
            </a:fld>
            <a:endParaRPr lang="en-GB"/>
          </a:p>
        </p:txBody>
      </p:sp>
    </p:spTree>
    <p:extLst>
      <p:ext uri="{BB962C8B-B14F-4D97-AF65-F5344CB8AC3E}">
        <p14:creationId xmlns:p14="http://schemas.microsoft.com/office/powerpoint/2010/main" val="1944266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8273-C4EA-2115-6A6C-98087DAC9DF5}"/>
              </a:ext>
            </a:extLst>
          </p:cNvPr>
          <p:cNvSpPr>
            <a:spLocks noGrp="1"/>
          </p:cNvSpPr>
          <p:nvPr>
            <p:ph type="ctrTitle"/>
          </p:nvPr>
        </p:nvSpPr>
        <p:spPr/>
        <p:txBody>
          <a:bodyPr>
            <a:normAutofit/>
          </a:bodyPr>
          <a:lstStyle/>
          <a:p>
            <a:r>
              <a:rPr lang="en-GB"/>
              <a:t>Website Development </a:t>
            </a:r>
          </a:p>
        </p:txBody>
      </p:sp>
      <p:sp>
        <p:nvSpPr>
          <p:cNvPr id="3" name="Subtitle 2">
            <a:extLst>
              <a:ext uri="{FF2B5EF4-FFF2-40B4-BE49-F238E27FC236}">
                <a16:creationId xmlns:a16="http://schemas.microsoft.com/office/drawing/2014/main" id="{B17D7461-ABB8-3180-2265-DB1A8FDAB47B}"/>
              </a:ext>
            </a:extLst>
          </p:cNvPr>
          <p:cNvSpPr>
            <a:spLocks noGrp="1"/>
          </p:cNvSpPr>
          <p:nvPr>
            <p:ph type="subTitle" idx="1"/>
          </p:nvPr>
        </p:nvSpPr>
        <p:spPr/>
        <p:txBody>
          <a:bodyPr/>
          <a:lstStyle/>
          <a:p>
            <a:r>
              <a:rPr lang="en-GB"/>
              <a:t>Sarah Kiguoya</a:t>
            </a:r>
          </a:p>
        </p:txBody>
      </p:sp>
    </p:spTree>
    <p:extLst>
      <p:ext uri="{BB962C8B-B14F-4D97-AF65-F5344CB8AC3E}">
        <p14:creationId xmlns:p14="http://schemas.microsoft.com/office/powerpoint/2010/main" val="710365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DA4C6-920D-3894-E8C2-A5E23B75566C}"/>
              </a:ext>
            </a:extLst>
          </p:cNvPr>
          <p:cNvSpPr>
            <a:spLocks noGrp="1"/>
          </p:cNvSpPr>
          <p:nvPr>
            <p:ph type="title"/>
          </p:nvPr>
        </p:nvSpPr>
        <p:spPr>
          <a:xfrm>
            <a:off x="6420464" y="539087"/>
            <a:ext cx="4534047" cy="1584895"/>
          </a:xfrm>
        </p:spPr>
        <p:txBody>
          <a:bodyPr>
            <a:normAutofit/>
          </a:bodyPr>
          <a:lstStyle/>
          <a:p>
            <a:r>
              <a:rPr lang="en-GB"/>
              <a:t>Shopify </a:t>
            </a:r>
          </a:p>
        </p:txBody>
      </p:sp>
      <p:sp>
        <p:nvSpPr>
          <p:cNvPr id="3" name="Content Placeholder 2">
            <a:extLst>
              <a:ext uri="{FF2B5EF4-FFF2-40B4-BE49-F238E27FC236}">
                <a16:creationId xmlns:a16="http://schemas.microsoft.com/office/drawing/2014/main" id="{42954CA3-8E21-705C-883D-4BEE3A0F292A}"/>
              </a:ext>
            </a:extLst>
          </p:cNvPr>
          <p:cNvSpPr>
            <a:spLocks noGrp="1"/>
          </p:cNvSpPr>
          <p:nvPr>
            <p:ph idx="1"/>
          </p:nvPr>
        </p:nvSpPr>
        <p:spPr>
          <a:xfrm>
            <a:off x="865762" y="3210127"/>
            <a:ext cx="10126703" cy="3108785"/>
          </a:xfrm>
        </p:spPr>
        <p:txBody>
          <a:bodyPr>
            <a:normAutofit/>
          </a:bodyPr>
          <a:lstStyle/>
          <a:p>
            <a:pPr marL="0" indent="0">
              <a:buNone/>
            </a:pPr>
            <a:r>
              <a:rPr lang="en-GB"/>
              <a:t>Shopify is an </a:t>
            </a:r>
            <a:r>
              <a:rPr lang="en-GB" err="1"/>
              <a:t>eccomence</a:t>
            </a:r>
            <a:r>
              <a:rPr lang="en-GB"/>
              <a:t> platform</a:t>
            </a:r>
          </a:p>
          <a:p>
            <a:r>
              <a:rPr lang="en-GB"/>
              <a:t>Shopify is a complete commerce platform that lets anyone start, manage, and grow a business. You can use Shopify to build an online store, manage sales, market to customers, and accept payments in digital and physical locations.</a:t>
            </a:r>
          </a:p>
          <a:p>
            <a:r>
              <a:rPr lang="en-GB"/>
              <a:t>Shopify’s reputation as a commerce leader comes from listening to the experiences of millions of business owners. By supporting solopreneurs and enterprise brands, Shopify has built the features and products that power today’s businesses and will shape the future of commerce.</a:t>
            </a:r>
          </a:p>
        </p:txBody>
      </p:sp>
      <p:pic>
        <p:nvPicPr>
          <p:cNvPr id="5" name="Picture 4">
            <a:extLst>
              <a:ext uri="{FF2B5EF4-FFF2-40B4-BE49-F238E27FC236}">
                <a16:creationId xmlns:a16="http://schemas.microsoft.com/office/drawing/2014/main" id="{F019E5A3-2A50-E5F3-3024-4A2831C9C838}"/>
              </a:ext>
            </a:extLst>
          </p:cNvPr>
          <p:cNvPicPr>
            <a:picLocks noChangeAspect="1"/>
          </p:cNvPicPr>
          <p:nvPr/>
        </p:nvPicPr>
        <p:blipFill>
          <a:blip r:embed="rId2"/>
          <a:stretch>
            <a:fillRect/>
          </a:stretch>
        </p:blipFill>
        <p:spPr>
          <a:xfrm>
            <a:off x="118577" y="194553"/>
            <a:ext cx="3869458" cy="2509736"/>
          </a:xfrm>
          <a:prstGeom prst="rect">
            <a:avLst/>
          </a:prstGeom>
        </p:spPr>
      </p:pic>
    </p:spTree>
    <p:extLst>
      <p:ext uri="{BB962C8B-B14F-4D97-AF65-F5344CB8AC3E}">
        <p14:creationId xmlns:p14="http://schemas.microsoft.com/office/powerpoint/2010/main" val="470972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A24E1-9ADD-BC40-C5E8-80CFCB3E35D6}"/>
              </a:ext>
            </a:extLst>
          </p:cNvPr>
          <p:cNvSpPr>
            <a:spLocks noGrp="1"/>
          </p:cNvSpPr>
          <p:nvPr>
            <p:ph type="title"/>
          </p:nvPr>
        </p:nvSpPr>
        <p:spPr>
          <a:xfrm>
            <a:off x="1237489" y="640080"/>
            <a:ext cx="3075836" cy="1325562"/>
          </a:xfrm>
        </p:spPr>
        <p:txBody>
          <a:bodyPr>
            <a:normAutofit/>
          </a:bodyPr>
          <a:lstStyle/>
          <a:p>
            <a:r>
              <a:rPr lang="en-GB" sz="3200"/>
              <a:t>Depop</a:t>
            </a:r>
          </a:p>
        </p:txBody>
      </p:sp>
      <p:sp>
        <p:nvSpPr>
          <p:cNvPr id="11" name="Rectangle 10">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8" name="Content Placeholder 7">
            <a:extLst>
              <a:ext uri="{FF2B5EF4-FFF2-40B4-BE49-F238E27FC236}">
                <a16:creationId xmlns:a16="http://schemas.microsoft.com/office/drawing/2014/main" id="{CAED54BE-5B63-F8E1-83C2-26462D36177E}"/>
              </a:ext>
            </a:extLst>
          </p:cNvPr>
          <p:cNvSpPr>
            <a:spLocks noGrp="1"/>
          </p:cNvSpPr>
          <p:nvPr>
            <p:ph idx="1"/>
          </p:nvPr>
        </p:nvSpPr>
        <p:spPr>
          <a:xfrm>
            <a:off x="1237488" y="2301554"/>
            <a:ext cx="9054376" cy="4381348"/>
          </a:xfrm>
        </p:spPr>
        <p:txBody>
          <a:bodyPr>
            <a:normAutofit/>
          </a:bodyPr>
          <a:lstStyle/>
          <a:p>
            <a:pPr marL="0" indent="0">
              <a:buNone/>
            </a:pPr>
            <a:r>
              <a:rPr lang="en-US" sz="1600"/>
              <a:t>ju</a:t>
            </a:r>
          </a:p>
        </p:txBody>
      </p:sp>
      <p:pic>
        <p:nvPicPr>
          <p:cNvPr id="4" name="Content Placeholder 3">
            <a:extLst>
              <a:ext uri="{FF2B5EF4-FFF2-40B4-BE49-F238E27FC236}">
                <a16:creationId xmlns:a16="http://schemas.microsoft.com/office/drawing/2014/main" id="{0A5191C3-3736-8C5B-146C-F13B192E9615}"/>
              </a:ext>
            </a:extLst>
          </p:cNvPr>
          <p:cNvPicPr>
            <a:picLocks noChangeAspect="1"/>
          </p:cNvPicPr>
          <p:nvPr/>
        </p:nvPicPr>
        <p:blipFill rotWithShape="1">
          <a:blip r:embed="rId2"/>
          <a:srcRect l="13379" r="13106" b="-1"/>
          <a:stretch/>
        </p:blipFill>
        <p:spPr>
          <a:xfrm>
            <a:off x="7412476" y="81983"/>
            <a:ext cx="3819288" cy="3467872"/>
          </a:xfrm>
          <a:prstGeom prst="rect">
            <a:avLst/>
          </a:prstGeom>
        </p:spPr>
      </p:pic>
    </p:spTree>
    <p:extLst>
      <p:ext uri="{BB962C8B-B14F-4D97-AF65-F5344CB8AC3E}">
        <p14:creationId xmlns:p14="http://schemas.microsoft.com/office/powerpoint/2010/main" val="309836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2F74300-549F-858D-BB0D-35BF80E6940A}"/>
              </a:ext>
            </a:extLst>
          </p:cNvPr>
          <p:cNvPicPr>
            <a:picLocks noChangeAspect="1"/>
          </p:cNvPicPr>
          <p:nvPr/>
        </p:nvPicPr>
        <p:blipFill rotWithShape="1">
          <a:blip r:embed="rId2">
            <a:alphaModFix amt="35000"/>
          </a:blip>
          <a:srcRect r="28782" b="1"/>
          <a:stretch/>
        </p:blipFill>
        <p:spPr>
          <a:xfrm>
            <a:off x="20" y="10"/>
            <a:ext cx="11292820" cy="6857990"/>
          </a:xfrm>
          <a:prstGeom prst="rect">
            <a:avLst/>
          </a:prstGeom>
        </p:spPr>
      </p:pic>
      <p:sp>
        <p:nvSpPr>
          <p:cNvPr id="2" name="Title 1">
            <a:extLst>
              <a:ext uri="{FF2B5EF4-FFF2-40B4-BE49-F238E27FC236}">
                <a16:creationId xmlns:a16="http://schemas.microsoft.com/office/drawing/2014/main" id="{004A653A-102F-4B79-607B-9927CC10B156}"/>
              </a:ext>
            </a:extLst>
          </p:cNvPr>
          <p:cNvSpPr>
            <a:spLocks noGrp="1"/>
          </p:cNvSpPr>
          <p:nvPr>
            <p:ph type="title"/>
          </p:nvPr>
        </p:nvSpPr>
        <p:spPr>
          <a:xfrm>
            <a:off x="1261872" y="365760"/>
            <a:ext cx="9692640" cy="1325562"/>
          </a:xfrm>
        </p:spPr>
        <p:txBody>
          <a:bodyPr>
            <a:normAutofit/>
          </a:bodyPr>
          <a:lstStyle/>
          <a:p>
            <a:r>
              <a:rPr lang="en-GB">
                <a:solidFill>
                  <a:schemeClr val="bg1"/>
                </a:solidFill>
              </a:rPr>
              <a:t>Comparing the websites:</a:t>
            </a:r>
          </a:p>
        </p:txBody>
      </p:sp>
      <p:sp>
        <p:nvSpPr>
          <p:cNvPr id="9" name="Content Placeholder 8">
            <a:extLst>
              <a:ext uri="{FF2B5EF4-FFF2-40B4-BE49-F238E27FC236}">
                <a16:creationId xmlns:a16="http://schemas.microsoft.com/office/drawing/2014/main" id="{3FBE75D0-2A0C-58F7-0E61-62045945A41F}"/>
              </a:ext>
            </a:extLst>
          </p:cNvPr>
          <p:cNvSpPr>
            <a:spLocks noGrp="1"/>
          </p:cNvSpPr>
          <p:nvPr>
            <p:ph idx="1"/>
          </p:nvPr>
        </p:nvSpPr>
        <p:spPr>
          <a:xfrm>
            <a:off x="6682902" y="1691322"/>
            <a:ext cx="5155660" cy="5069401"/>
          </a:xfrm>
        </p:spPr>
        <p:txBody>
          <a:bodyPr>
            <a:normAutofit/>
          </a:bodyPr>
          <a:lstStyle/>
          <a:p>
            <a:r>
              <a:rPr lang="en-US" err="1">
                <a:solidFill>
                  <a:schemeClr val="bg1"/>
                </a:solidFill>
              </a:rPr>
              <a:t>Gh</a:t>
            </a:r>
            <a:r>
              <a:rPr lang="en-US">
                <a:solidFill>
                  <a:schemeClr val="bg1"/>
                </a:solidFill>
              </a:rPr>
              <a:t>+</a:t>
            </a:r>
          </a:p>
        </p:txBody>
      </p:sp>
    </p:spTree>
    <p:extLst>
      <p:ext uri="{BB962C8B-B14F-4D97-AF65-F5344CB8AC3E}">
        <p14:creationId xmlns:p14="http://schemas.microsoft.com/office/powerpoint/2010/main" val="75539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4DD1BB-577C-23CD-4959-9E6DD8B9E803}"/>
              </a:ext>
            </a:extLst>
          </p:cNvPr>
          <p:cNvSpPr>
            <a:spLocks noGrp="1"/>
          </p:cNvSpPr>
          <p:nvPr>
            <p:ph idx="1"/>
          </p:nvPr>
        </p:nvSpPr>
        <p:spPr/>
        <p:txBody>
          <a:bodyPr/>
          <a:lstStyle/>
          <a:p>
            <a:endParaRPr lang="en-GB"/>
          </a:p>
        </p:txBody>
      </p:sp>
      <p:sp>
        <p:nvSpPr>
          <p:cNvPr id="5" name="Title 4">
            <a:extLst>
              <a:ext uri="{FF2B5EF4-FFF2-40B4-BE49-F238E27FC236}">
                <a16:creationId xmlns:a16="http://schemas.microsoft.com/office/drawing/2014/main" id="{64F56065-AAB0-4534-799C-1F501F270459}"/>
              </a:ext>
            </a:extLst>
          </p:cNvPr>
          <p:cNvSpPr>
            <a:spLocks noGrp="1"/>
          </p:cNvSpPr>
          <p:nvPr>
            <p:ph type="title"/>
          </p:nvPr>
        </p:nvSpPr>
        <p:spPr>
          <a:xfrm>
            <a:off x="1261872" y="401216"/>
            <a:ext cx="9692640" cy="1290106"/>
          </a:xfrm>
        </p:spPr>
        <p:txBody>
          <a:bodyPr>
            <a:normAutofit fontScale="90000"/>
          </a:bodyPr>
          <a:lstStyle/>
          <a:p>
            <a:br>
              <a:rPr lang="en-GB"/>
            </a:br>
            <a:br>
              <a:rPr lang="en-GB"/>
            </a:br>
            <a:r>
              <a:rPr lang="en-GB"/>
              <a:t>Analysing the websites</a:t>
            </a:r>
          </a:p>
        </p:txBody>
      </p:sp>
    </p:spTree>
    <p:extLst>
      <p:ext uri="{BB962C8B-B14F-4D97-AF65-F5344CB8AC3E}">
        <p14:creationId xmlns:p14="http://schemas.microsoft.com/office/powerpoint/2010/main" val="420891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EF9C-88DE-16DF-631F-911299CA77A7}"/>
              </a:ext>
            </a:extLst>
          </p:cNvPr>
          <p:cNvSpPr>
            <a:spLocks noGrp="1"/>
          </p:cNvSpPr>
          <p:nvPr>
            <p:ph type="title"/>
          </p:nvPr>
        </p:nvSpPr>
        <p:spPr/>
        <p:txBody>
          <a:bodyPr/>
          <a:lstStyle/>
          <a:p>
            <a:r>
              <a:rPr lang="en-GB"/>
              <a:t>Valuating websites </a:t>
            </a:r>
          </a:p>
        </p:txBody>
      </p:sp>
      <p:sp>
        <p:nvSpPr>
          <p:cNvPr id="3" name="Content Placeholder 2">
            <a:extLst>
              <a:ext uri="{FF2B5EF4-FFF2-40B4-BE49-F238E27FC236}">
                <a16:creationId xmlns:a16="http://schemas.microsoft.com/office/drawing/2014/main" id="{B7E2551E-F4DA-8919-B5FD-2C76FFD20E9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25387516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View</vt:lpstr>
      <vt:lpstr>Website Development </vt:lpstr>
      <vt:lpstr>Shopify </vt:lpstr>
      <vt:lpstr>Depop</vt:lpstr>
      <vt:lpstr>Comparing the websites:</vt:lpstr>
      <vt:lpstr>  Analysing the websites</vt:lpstr>
      <vt:lpstr>Valuating websites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Development -understanding website uses and features</dc:title>
  <dc:creator>Sarah Kiguoya</dc:creator>
  <cp:revision>1</cp:revision>
  <dcterms:created xsi:type="dcterms:W3CDTF">2024-02-29T10:27:54Z</dcterms:created>
  <dcterms:modified xsi:type="dcterms:W3CDTF">2024-03-03T01:37:44Z</dcterms:modified>
</cp:coreProperties>
</file>