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1221-D8DB-4B90-B19A-DADB4AF05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CE6AE-8CD7-4CFA-8FA0-AACB9CB33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80991-3941-4DCF-8A8A-2F86E0228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7AF-4786-4675-82D0-F57CA9DB2954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D5F73-AFB2-4883-9240-24504EAF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62D62-1C8D-4E45-8566-0785CB36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6272-DA20-4400-A7C0-8012973B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18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847D-ED50-4DDD-B2F5-00C26079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459EA-94E7-4429-A5CD-8A07183DF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B890E-9238-49E0-961E-97463AAA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7AF-4786-4675-82D0-F57CA9DB2954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B6661-46C8-4D0B-916C-E9D3208F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115DE-C7A5-46B7-B532-0F5741E5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6272-DA20-4400-A7C0-8012973B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50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F381E-A342-483E-9D8B-A3B7D0F1A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8AD55-C32D-45F8-94C3-4750E4723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0F642-BB39-41C7-857C-3BA3AD330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7AF-4786-4675-82D0-F57CA9DB2954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BD79F-5838-4C21-87E8-7ACF508D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34BB1-E7AB-4C0E-9C6E-8F813CBD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6272-DA20-4400-A7C0-8012973B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85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F0E7-939B-4C1C-8B26-E3A480A3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F2C86-A10A-4D69-9F0B-16EBD2F14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BE0D0-33E3-415C-A530-B5EEA114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7AF-4786-4675-82D0-F57CA9DB2954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A09ED-A8E0-4DE0-B89E-17D08FF6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58E56-A92D-4E4C-9AD0-DE95DA2D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6272-DA20-4400-A7C0-8012973B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27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B55E-0594-4CB8-8CAD-E444FB1FF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FF01C-8062-48B4-AC3E-85E02EDB0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9C938-D02E-4079-B279-A2E11B01C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7AF-4786-4675-82D0-F57CA9DB2954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4D22D-CF29-4EF0-920A-AEAB8A34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B04FF-8DA5-40AF-807B-2EAFD4D2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6272-DA20-4400-A7C0-8012973B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6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9329-D39C-49D9-B593-A06FDFF5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3FBB2-BDFC-485F-86EC-D593F2E2F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E4149-8321-496F-8A16-CBB1C9154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8A1BA-CD7A-41E0-9002-8984251C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7AF-4786-4675-82D0-F57CA9DB2954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D986C-D2CE-43A7-9507-2C28E0F4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283CB-701B-40DA-9A7C-BD4A21D0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6272-DA20-4400-A7C0-8012973B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80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6B70-C6B2-4360-8D45-3B22E632B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74881-E1D8-4413-9DDC-C854AA580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91D1A-4E9E-4B30-BE8C-7D8194028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C1573-459C-48E4-823C-FEF590A8A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3C564-4819-42B6-94CE-E8412BDF8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5C04A5-DFF9-4F8F-83C7-051D63AD5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7AF-4786-4675-82D0-F57CA9DB2954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4520EE-4820-4ACC-90FC-628E7790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CDC3B-57A9-4D1C-8396-5BA16711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6272-DA20-4400-A7C0-8012973B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09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CAD4-E695-4EA4-A4F9-DF6B33EE4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6E34F-9954-4DC1-9820-144081E8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7AF-4786-4675-82D0-F57CA9DB2954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ACA66-7792-4962-BFE7-23876969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5CE49-D04F-48ED-BE87-526CF6E2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6272-DA20-4400-A7C0-8012973B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56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50B5C-4ECC-4542-B234-5B94752C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7AF-4786-4675-82D0-F57CA9DB2954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3A6C30-CDE7-4EB7-8D09-EC7DF70B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3BD03-E247-49A3-B5C4-C93E1E44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6272-DA20-4400-A7C0-8012973B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44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2BBB-02FD-4021-9B9D-344497BA0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230B8-4B79-416B-BDBF-35C87185A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98D58-EB5C-4664-A2AC-8BCFF6986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60D22-F75A-4F30-8153-0C3303A4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7AF-4786-4675-82D0-F57CA9DB2954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EE4CE-D44F-47E5-921C-FFCAFCC2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F72CA-C87B-4477-AEB8-12E14B5D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6272-DA20-4400-A7C0-8012973B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96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07EE-DD25-41C1-83F3-A291D8CF3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9C1DC-BE68-46BA-849D-757AF51DB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4288D-328E-4BD8-81BA-48BBA209C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F814D-EE39-4C21-BE71-BA571A6D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7AF-4786-4675-82D0-F57CA9DB2954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60A92-525A-4786-8A47-2C3A50D2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DE7AD-BC15-47F0-9A1E-CD599FDA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6272-DA20-4400-A7C0-8012973B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65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159972-2301-4DCD-AD9B-7B1635F6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92DE4-1AF9-4D63-A9C3-3C0CA2AAF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6FE47-FB50-4940-840F-599C66C57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567AF-4786-4675-82D0-F57CA9DB2954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E5578-D740-43A3-B706-FBE5F3F24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24B10-DB1F-4BC8-AD49-0BA369A26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46272-DA20-4400-A7C0-8012973B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11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D10F-263C-4F26-9919-726287E50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0918" y="4415524"/>
            <a:ext cx="3050954" cy="1599523"/>
          </a:xfrm>
        </p:spPr>
        <p:txBody>
          <a:bodyPr/>
          <a:lstStyle/>
          <a:p>
            <a:pPr algn="l">
              <a:lnSpc>
                <a:spcPts val="4500"/>
              </a:lnSpc>
            </a:pPr>
            <a:r>
              <a:rPr lang="en-GB" b="1" spc="-300" dirty="0">
                <a:solidFill>
                  <a:schemeClr val="accent2"/>
                </a:solidFill>
              </a:rPr>
              <a:t>MILO S</a:t>
            </a:r>
            <a:br>
              <a:rPr lang="en-GB" b="1" spc="-300" dirty="0">
                <a:solidFill>
                  <a:schemeClr val="accent2"/>
                </a:solidFill>
              </a:rPr>
            </a:br>
            <a:r>
              <a:rPr lang="en-GB" b="1" spc="-300" dirty="0">
                <a:solidFill>
                  <a:schemeClr val="accent2"/>
                </a:solidFill>
              </a:rPr>
              <a:t>MISSION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1555B0-0751-4757-9BE1-55FFC6BCC042}"/>
              </a:ext>
            </a:extLst>
          </p:cNvPr>
          <p:cNvSpPr/>
          <p:nvPr/>
        </p:nvSpPr>
        <p:spPr>
          <a:xfrm>
            <a:off x="5005260" y="1130230"/>
            <a:ext cx="2468946" cy="11728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ts val="4000"/>
              </a:lnSpc>
            </a:pPr>
            <a:r>
              <a:rPr lang="en-GB" sz="5400" b="1" spc="-300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MILO S</a:t>
            </a:r>
            <a:br>
              <a:rPr lang="en-GB" sz="5400" b="1" spc="-300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GB" sz="5400" b="1" spc="-300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MISSION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BD1DD5-7304-4560-A0BB-B4149D50DB93}"/>
              </a:ext>
            </a:extLst>
          </p:cNvPr>
          <p:cNvSpPr/>
          <p:nvPr/>
        </p:nvSpPr>
        <p:spPr>
          <a:xfrm rot="20852752">
            <a:off x="5985930" y="951613"/>
            <a:ext cx="107577" cy="1786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4A4DF3-7CBB-49F4-A436-6990DF8082F4}"/>
              </a:ext>
            </a:extLst>
          </p:cNvPr>
          <p:cNvSpPr/>
          <p:nvPr/>
        </p:nvSpPr>
        <p:spPr>
          <a:xfrm rot="21404183">
            <a:off x="6165877" y="862695"/>
            <a:ext cx="107577" cy="1786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8AC62D-18F1-4E2D-87E7-9755F64DB310}"/>
              </a:ext>
            </a:extLst>
          </p:cNvPr>
          <p:cNvSpPr/>
          <p:nvPr/>
        </p:nvSpPr>
        <p:spPr>
          <a:xfrm>
            <a:off x="6343059" y="859778"/>
            <a:ext cx="107577" cy="1786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18B492-F56B-49F2-8604-C35F90E24485}"/>
              </a:ext>
            </a:extLst>
          </p:cNvPr>
          <p:cNvSpPr/>
          <p:nvPr/>
        </p:nvSpPr>
        <p:spPr>
          <a:xfrm rot="1537828">
            <a:off x="6514146" y="929467"/>
            <a:ext cx="107577" cy="1786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B267FF-CD4A-4CC3-8393-2B3FAC2A38D5}"/>
              </a:ext>
            </a:extLst>
          </p:cNvPr>
          <p:cNvSpPr/>
          <p:nvPr/>
        </p:nvSpPr>
        <p:spPr>
          <a:xfrm>
            <a:off x="6069862" y="1095435"/>
            <a:ext cx="491477" cy="483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7B9CFE-21BD-4698-9CF8-26B4B2965062}"/>
              </a:ext>
            </a:extLst>
          </p:cNvPr>
          <p:cNvGrpSpPr/>
          <p:nvPr/>
        </p:nvGrpSpPr>
        <p:grpSpPr>
          <a:xfrm>
            <a:off x="1044192" y="607296"/>
            <a:ext cx="2468946" cy="1443274"/>
            <a:chOff x="887310" y="110308"/>
            <a:chExt cx="2468946" cy="144327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9544A5-873F-480E-BAE8-2123A3824EAA}"/>
                </a:ext>
              </a:extLst>
            </p:cNvPr>
            <p:cNvSpPr/>
            <p:nvPr/>
          </p:nvSpPr>
          <p:spPr>
            <a:xfrm>
              <a:off x="887310" y="380760"/>
              <a:ext cx="2468946" cy="117282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en-GB" sz="5400" b="1" spc="-300" dirty="0"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MILO S</a:t>
              </a:r>
              <a:br>
                <a:rPr lang="en-GB" sz="5400" b="1" spc="-300" dirty="0"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</a:br>
              <a:r>
                <a:rPr lang="en-GB" sz="5400" b="1" spc="-300" dirty="0"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MISSION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7692FC4-9567-4541-B822-C9E03385F4B4}"/>
                </a:ext>
              </a:extLst>
            </p:cNvPr>
            <p:cNvSpPr/>
            <p:nvPr/>
          </p:nvSpPr>
          <p:spPr>
            <a:xfrm rot="20852752">
              <a:off x="1867980" y="202143"/>
              <a:ext cx="107577" cy="1786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CD81ABA-AC29-437D-91E9-896B09129E43}"/>
                </a:ext>
              </a:extLst>
            </p:cNvPr>
            <p:cNvSpPr/>
            <p:nvPr/>
          </p:nvSpPr>
          <p:spPr>
            <a:xfrm rot="21404183">
              <a:off x="2047927" y="113225"/>
              <a:ext cx="107577" cy="1786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A1FCF4-6910-4CBA-AC25-181700B4E40C}"/>
                </a:ext>
              </a:extLst>
            </p:cNvPr>
            <p:cNvSpPr/>
            <p:nvPr/>
          </p:nvSpPr>
          <p:spPr>
            <a:xfrm>
              <a:off x="2225109" y="110308"/>
              <a:ext cx="107577" cy="1786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B077A9E-4B4C-4BF7-8CCA-1D01DDD542A9}"/>
                </a:ext>
              </a:extLst>
            </p:cNvPr>
            <p:cNvSpPr/>
            <p:nvPr/>
          </p:nvSpPr>
          <p:spPr>
            <a:xfrm rot="1537828">
              <a:off x="2396196" y="179997"/>
              <a:ext cx="107577" cy="1786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9139817-6DEF-4C13-8313-3AFB367C5428}"/>
                </a:ext>
              </a:extLst>
            </p:cNvPr>
            <p:cNvSpPr/>
            <p:nvPr/>
          </p:nvSpPr>
          <p:spPr>
            <a:xfrm>
              <a:off x="1951912" y="345965"/>
              <a:ext cx="491477" cy="4833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7A206293-F7D3-4EBF-8F36-B5D397F0721C}"/>
              </a:ext>
            </a:extLst>
          </p:cNvPr>
          <p:cNvSpPr/>
          <p:nvPr/>
        </p:nvSpPr>
        <p:spPr>
          <a:xfrm>
            <a:off x="2435779" y="4697506"/>
            <a:ext cx="392586" cy="4796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C9AC59A-7994-49F0-94B2-57E7392738DC}"/>
              </a:ext>
            </a:extLst>
          </p:cNvPr>
          <p:cNvSpPr/>
          <p:nvPr/>
        </p:nvSpPr>
        <p:spPr>
          <a:xfrm rot="20124198">
            <a:off x="2317567" y="4556515"/>
            <a:ext cx="123279" cy="1878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82E9BCA-26A4-4AF9-9283-30CC7BEF1691}"/>
              </a:ext>
            </a:extLst>
          </p:cNvPr>
          <p:cNvSpPr/>
          <p:nvPr/>
        </p:nvSpPr>
        <p:spPr>
          <a:xfrm rot="20694148">
            <a:off x="2466438" y="4462589"/>
            <a:ext cx="123279" cy="1878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E3214E-F244-4404-BA3C-2FE52D9AD3DB}"/>
              </a:ext>
            </a:extLst>
          </p:cNvPr>
          <p:cNvSpPr/>
          <p:nvPr/>
        </p:nvSpPr>
        <p:spPr>
          <a:xfrm rot="921307">
            <a:off x="2637205" y="4462590"/>
            <a:ext cx="123279" cy="1878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7A7DE41-E5B1-4221-921C-101EE90D38AC}"/>
              </a:ext>
            </a:extLst>
          </p:cNvPr>
          <p:cNvSpPr/>
          <p:nvPr/>
        </p:nvSpPr>
        <p:spPr>
          <a:xfrm rot="1379706">
            <a:off x="2803885" y="4556516"/>
            <a:ext cx="123279" cy="1878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E80DAB5-355E-41F7-95BA-504F726D5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43" b="89894" l="3636" r="95455">
                        <a14:foregroundMark x1="15455" y1="19149" x2="15455" y2="19149"/>
                        <a14:foregroundMark x1="15455" y1="19149" x2="15455" y2="19149"/>
                        <a14:foregroundMark x1="4545" y1="12766" x2="4545" y2="12766"/>
                        <a14:foregroundMark x1="4545" y1="12766" x2="4545" y2="12766"/>
                        <a14:foregroundMark x1="21818" y1="21277" x2="21818" y2="21277"/>
                        <a14:foregroundMark x1="21818" y1="21277" x2="21818" y2="21277"/>
                        <a14:foregroundMark x1="28182" y1="25532" x2="28182" y2="25532"/>
                        <a14:foregroundMark x1="28182" y1="25532" x2="28182" y2="25532"/>
                        <a14:foregroundMark x1="47273" y1="40426" x2="47273" y2="40426"/>
                        <a14:foregroundMark x1="47273" y1="40426" x2="47273" y2="40426"/>
                        <a14:foregroundMark x1="40606" y1="25532" x2="40606" y2="25532"/>
                        <a14:foregroundMark x1="40606" y1="25532" x2="40606" y2="25532"/>
                        <a14:foregroundMark x1="46667" y1="16489" x2="46667" y2="16489"/>
                        <a14:foregroundMark x1="46667" y1="16489" x2="46667" y2="16489"/>
                        <a14:foregroundMark x1="55152" y1="14362" x2="55152" y2="14362"/>
                        <a14:foregroundMark x1="55152" y1="14362" x2="55152" y2="14362"/>
                        <a14:foregroundMark x1="62424" y1="25000" x2="62424" y2="25000"/>
                        <a14:foregroundMark x1="62424" y1="25000" x2="62424" y2="25000"/>
                        <a14:foregroundMark x1="67273" y1="13830" x2="67273" y2="13830"/>
                        <a14:foregroundMark x1="67273" y1="13830" x2="67273" y2="13830"/>
                        <a14:foregroundMark x1="74848" y1="26596" x2="74848" y2="26596"/>
                        <a14:foregroundMark x1="74848" y1="26596" x2="74848" y2="26596"/>
                        <a14:foregroundMark x1="93030" y1="74468" x2="93030" y2="74468"/>
                        <a14:foregroundMark x1="93030" y1="74468" x2="93030" y2="74468"/>
                        <a14:foregroundMark x1="95455" y1="84574" x2="95455" y2="84574"/>
                        <a14:foregroundMark x1="95455" y1="84574" x2="95455" y2="84574"/>
                        <a14:foregroundMark x1="75152" y1="84574" x2="75152" y2="84574"/>
                        <a14:foregroundMark x1="75152" y1="84574" x2="75152" y2="84574"/>
                        <a14:foregroundMark x1="81515" y1="70745" x2="81515" y2="70745"/>
                        <a14:foregroundMark x1="81515" y1="70745" x2="81515" y2="70745"/>
                        <a14:foregroundMark x1="75152" y1="61702" x2="75152" y2="61702"/>
                        <a14:foregroundMark x1="75152" y1="61702" x2="75152" y2="61702"/>
                        <a14:foregroundMark x1="66667" y1="60106" x2="66667" y2="60106"/>
                        <a14:foregroundMark x1="66667" y1="60106" x2="66667" y2="60106"/>
                        <a14:foregroundMark x1="61212" y1="71277" x2="61212" y2="71277"/>
                        <a14:foregroundMark x1="61212" y1="71277" x2="61212" y2="71277"/>
                        <a14:foregroundMark x1="54242" y1="73404" x2="54242" y2="73404"/>
                        <a14:foregroundMark x1="54242" y1="73404" x2="54242" y2="73404"/>
                        <a14:foregroundMark x1="40303" y1="87234" x2="40303" y2="87234"/>
                        <a14:foregroundMark x1="40303" y1="87234" x2="40303" y2="87234"/>
                        <a14:foregroundMark x1="20909" y1="72340" x2="20909" y2="72340"/>
                        <a14:foregroundMark x1="20909" y1="72340" x2="20909" y2="72340"/>
                        <a14:foregroundMark x1="11515" y1="65957" x2="11515" y2="65957"/>
                        <a14:foregroundMark x1="11515" y1="65957" x2="11515" y2="659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548" y="3699182"/>
            <a:ext cx="2514818" cy="143268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0CDC689-2F86-4911-B1C5-6281F72559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62" l="302" r="100000">
                        <a14:foregroundMark x1="14502" y1="13978" x2="14502" y2="13978"/>
                        <a14:foregroundMark x1="14804" y1="20968" x2="14804" y2="20968"/>
                        <a14:foregroundMark x1="19940" y1="27419" x2="19940" y2="27419"/>
                        <a14:foregroundMark x1="19940" y1="27419" x2="19940" y2="27419"/>
                        <a14:foregroundMark x1="19940" y1="27419" x2="19940" y2="27419"/>
                        <a14:foregroundMark x1="51057" y1="36559" x2="51057" y2="36559"/>
                        <a14:foregroundMark x1="51057" y1="36559" x2="51057" y2="36559"/>
                        <a14:foregroundMark x1="51057" y1="36559" x2="51057" y2="36559"/>
                        <a14:foregroundMark x1="59819" y1="20430" x2="59819" y2="20430"/>
                        <a14:foregroundMark x1="59819" y1="20430" x2="59819" y2="20430"/>
                        <a14:foregroundMark x1="5438" y1="17204" x2="4834" y2="42473"/>
                        <a14:foregroundMark x1="27190" y1="13978" x2="27492" y2="40323"/>
                        <a14:foregroundMark x1="39275" y1="23656" x2="38973" y2="20968"/>
                        <a14:foregroundMark x1="44713" y1="15591" x2="44713" y2="15591"/>
                        <a14:foregroundMark x1="44713" y1="15591" x2="44713" y2="15591"/>
                        <a14:foregroundMark x1="54381" y1="15054" x2="54381" y2="15054"/>
                        <a14:foregroundMark x1="54381" y1="15054" x2="54381" y2="15054"/>
                        <a14:foregroundMark x1="54079" y1="14516" x2="53776" y2="8065"/>
                        <a14:foregroundMark x1="65559" y1="18280" x2="65559" y2="7527"/>
                        <a14:foregroundMark x1="78852" y1="32796" x2="78852" y2="32796"/>
                        <a14:foregroundMark x1="78852" y1="32796" x2="78852" y2="32796"/>
                        <a14:foregroundMark x1="87915" y1="74194" x2="87915" y2="74194"/>
                        <a14:foregroundMark x1="87915" y1="74194" x2="87915" y2="74194"/>
                        <a14:foregroundMark x1="75831" y1="83333" x2="75831" y2="83333"/>
                        <a14:foregroundMark x1="75831" y1="83333" x2="75831" y2="83333"/>
                        <a14:foregroundMark x1="53776" y1="70968" x2="53776" y2="70968"/>
                        <a14:foregroundMark x1="53776" y1="70968" x2="53776" y2="70968"/>
                        <a14:foregroundMark x1="19940" y1="69892" x2="19940" y2="69892"/>
                        <a14:foregroundMark x1="19940" y1="69892" x2="19940" y2="69892"/>
                        <a14:foregroundMark x1="6042" y1="66129" x2="6042" y2="66129"/>
                        <a14:foregroundMark x1="6042" y1="66129" x2="6042" y2="66129"/>
                        <a14:foregroundMark x1="58006" y1="70430" x2="58006" y2="70430"/>
                        <a14:foregroundMark x1="58006" y1="70430" x2="58006" y2="70430"/>
                        <a14:foregroundMark x1="65559" y1="57527" x2="65559" y2="57527"/>
                        <a14:foregroundMark x1="65559" y1="57527" x2="65559" y2="57527"/>
                        <a14:foregroundMark x1="76435" y1="60215" x2="76435" y2="60215"/>
                        <a14:foregroundMark x1="80967" y1="73118" x2="80967" y2="73118"/>
                        <a14:backgroundMark x1="38369" y1="74731" x2="38369" y2="74731"/>
                        <a14:backgroundMark x1="37160" y1="71505" x2="36556" y2="548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68" y="3988784"/>
            <a:ext cx="2522439" cy="14174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35DBA0-31F7-40C6-A278-F2D7CB6CC0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34000" y1="26000" x2="34000" y2="26000"/>
                        <a14:foregroundMark x1="64000" y1="24000" x2="64000" y2="24000"/>
                        <a14:foregroundMark x1="94000" y1="40000" x2="94000" y2="40000"/>
                        <a14:foregroundMark x1="14000" y1="42000" x2="14000" y2="4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83" y="3238483"/>
            <a:ext cx="381033" cy="3810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ED72C8B-F157-4838-AE5F-5B37AF2DAD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34" y="1115185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6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MILO S 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MILO’S MISSION</dc:title>
  <dc:creator>Sarah Burnett</dc:creator>
  <cp:lastModifiedBy>Sarah Burnett</cp:lastModifiedBy>
  <cp:revision>7</cp:revision>
  <dcterms:created xsi:type="dcterms:W3CDTF">2020-12-31T19:02:25Z</dcterms:created>
  <dcterms:modified xsi:type="dcterms:W3CDTF">2021-01-04T16:30:18Z</dcterms:modified>
</cp:coreProperties>
</file>