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83" r:id="rId5"/>
    <p:sldId id="284" r:id="rId6"/>
    <p:sldId id="286" r:id="rId7"/>
    <p:sldId id="287" r:id="rId8"/>
    <p:sldId id="272" r:id="rId9"/>
    <p:sldId id="28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>
      <p:cViewPr varScale="1">
        <p:scale>
          <a:sx n="78" d="100"/>
          <a:sy n="78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Hate Speech Detection</a:t>
            </a:r>
          </a:p>
          <a:p>
            <a:endParaRPr lang="en-US" sz="4000" dirty="0"/>
          </a:p>
          <a:p>
            <a:r>
              <a:rPr lang="en-US" sz="2800" b="1" dirty="0"/>
              <a:t>16-March-2023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064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Data Analysis &amp; Exploration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Feature Analysis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6161133"/>
            <a:ext cx="1018572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010759"/>
            <a:ext cx="9880893" cy="41662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Hate speech is any type of verbal, written and/or behavioral communication that attacks, uses derogatory/discriminatory language against a person or group based on inherent characteristics. For example: discrimination based on a person’s religion, ethnicity, nationality, race, color, ancestry, sex or any other identity. This type of discrimination creates a hostile and unwelcoming environment for may users and general decreases the usability of the online community. 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641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/>
          </a:bodyPr>
          <a:lstStyle/>
          <a:p>
            <a:pPr indent="0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 this problem, we will implement a hate speech detection model in order to optimize the speed at which hate speech is identified and removed from a social media platform.</a:t>
            </a:r>
            <a:r>
              <a:rPr lang="en-US" sz="2400" dirty="0"/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Hate Speech Detection is generally a task of sentiment classification. A model that can classify hate speech from non-hate speech can be achieved by training it on data that is generally used to classify sentiments. For this task of hate speech detection, we will use pre-labeled tweets to train a ML model to identify tweets containing  hate speech.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31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Data Analysis &amp; Exploration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2FE9-1DD8-EE76-21CC-67D9D1C9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About the data: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 file, .csv, 3.1 MB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 columns (ID, tweet, and label)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31,962 observations</a:t>
            </a:r>
          </a:p>
          <a:p>
            <a:pPr>
              <a:lnSpc>
                <a:spcPct val="150000"/>
              </a:lnSpc>
            </a:pPr>
            <a:r>
              <a:rPr lang="en-US" dirty="0"/>
              <a:t>Cleaning the data: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Remove  uppercase letters, punctuation, special characters, and stop words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52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Analysis of Amount of Hate Speech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pie chart&#10;&#10;Description automatically generated">
            <a:extLst>
              <a:ext uri="{FF2B5EF4-FFF2-40B4-BE49-F238E27FC236}">
                <a16:creationId xmlns:a16="http://schemas.microsoft.com/office/drawing/2014/main" id="{6198A8F3-CE8F-4840-0DFA-D4A33AA5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5306" r="9973" b="12200"/>
          <a:stretch/>
        </p:blipFill>
        <p:spPr>
          <a:xfrm>
            <a:off x="3722909" y="2181360"/>
            <a:ext cx="4746172" cy="3589580"/>
          </a:xfrm>
        </p:spPr>
      </p:pic>
    </p:spTree>
    <p:extLst>
      <p:ext uri="{BB962C8B-B14F-4D97-AF65-F5344CB8AC3E}">
        <p14:creationId xmlns:p14="http://schemas.microsoft.com/office/powerpoint/2010/main" val="286824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6893-D0E5-AF1F-5684-AB96A53F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Analysis of Speech Content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09AAA5F3-B1C5-3F39-8951-A931A382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25215" r="7471" b="26753"/>
          <a:stretch/>
        </p:blipFill>
        <p:spPr>
          <a:xfrm>
            <a:off x="1083579" y="2695367"/>
            <a:ext cx="9942181" cy="2892271"/>
          </a:xfrm>
        </p:spPr>
      </p:pic>
    </p:spTree>
    <p:extLst>
      <p:ext uri="{BB962C8B-B14F-4D97-AF65-F5344CB8AC3E}">
        <p14:creationId xmlns:p14="http://schemas.microsoft.com/office/powerpoint/2010/main" val="31999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E5B8-D90C-B654-C29F-4EBC3BA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E9EA-C3CC-356F-1050-0C5BEB13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462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Hate speech features significantly different words than normal speech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Hate speech is in the minority of total speech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97% normal speech, 3% hate speech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8E5B8-D90C-B654-C29F-4EBC3BAB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E9EA-C3CC-356F-1050-0C5BEB13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462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Following our evaluation, we’ve concluded that: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Use </a:t>
            </a:r>
            <a:r>
              <a:rPr lang="en-US" dirty="0"/>
              <a:t>of Convolutional Neural Network (CNN) for feature extraction and Long short-term memory networks (LSTM) for sequence prediction give the best chance for success</a:t>
            </a:r>
          </a:p>
        </p:txBody>
      </p:sp>
    </p:spTree>
    <p:extLst>
      <p:ext uri="{BB962C8B-B14F-4D97-AF65-F5344CB8AC3E}">
        <p14:creationId xmlns:p14="http://schemas.microsoft.com/office/powerpoint/2010/main" val="17806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3371</TotalTime>
  <Words>325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  Agenda</vt:lpstr>
      <vt:lpstr>Background</vt:lpstr>
      <vt:lpstr>Problem Statement</vt:lpstr>
      <vt:lpstr>Data Analysis &amp; Exploration </vt:lpstr>
      <vt:lpstr>Analysis of Amount of Hate Speech</vt:lpstr>
      <vt:lpstr>Analysis of Speech Content </vt:lpstr>
      <vt:lpstr>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Littell, Sarah M</dc:creator>
  <cp:lastModifiedBy>Sarah Littell</cp:lastModifiedBy>
  <cp:revision>11</cp:revision>
  <dcterms:created xsi:type="dcterms:W3CDTF">2023-01-19T21:06:18Z</dcterms:created>
  <dcterms:modified xsi:type="dcterms:W3CDTF">2023-03-16T18:10:41Z</dcterms:modified>
</cp:coreProperties>
</file>