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83" r:id="rId5"/>
    <p:sldId id="284" r:id="rId6"/>
    <p:sldId id="288" r:id="rId7"/>
    <p:sldId id="289" r:id="rId8"/>
    <p:sldId id="28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00"/>
    <p:restoredTop sz="96327"/>
  </p:normalViewPr>
  <p:slideViewPr>
    <p:cSldViewPr snapToGrid="0">
      <p:cViewPr varScale="1">
        <p:scale>
          <a:sx n="90" d="100"/>
          <a:sy n="90" d="100"/>
        </p:scale>
        <p:origin x="23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B9EDE-19D4-8F49-95FF-C10DD85787B7}" type="doc">
      <dgm:prSet loTypeId="urn:microsoft.com/office/officeart/2005/8/layout/StepDownProcess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B24E74B-A8CC-774D-AA01-EA329A7D4E7B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A97B1D80-5409-9541-9C1F-03ACBFA8DC05}" type="parTrans" cxnId="{259829E1-A03C-BA42-831D-83094EBCCB03}">
      <dgm:prSet/>
      <dgm:spPr/>
      <dgm:t>
        <a:bodyPr/>
        <a:lstStyle/>
        <a:p>
          <a:endParaRPr lang="en-US"/>
        </a:p>
      </dgm:t>
    </dgm:pt>
    <dgm:pt modelId="{73FE5DFB-90AE-984C-8603-3D72EBA09B97}" type="sibTrans" cxnId="{259829E1-A03C-BA42-831D-83094EBCCB03}">
      <dgm:prSet/>
      <dgm:spPr/>
      <dgm:t>
        <a:bodyPr/>
        <a:lstStyle/>
        <a:p>
          <a:endParaRPr lang="en-US"/>
        </a:p>
      </dgm:t>
    </dgm:pt>
    <dgm:pt modelId="{8CA952C6-0941-6447-A03D-A3F4500045D2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28F7BC57-719D-8449-B4FC-21C03B1F25AC}" type="parTrans" cxnId="{4211B6E3-70B0-D241-9641-115EC92D070E}">
      <dgm:prSet/>
      <dgm:spPr/>
      <dgm:t>
        <a:bodyPr/>
        <a:lstStyle/>
        <a:p>
          <a:endParaRPr lang="en-US"/>
        </a:p>
      </dgm:t>
    </dgm:pt>
    <dgm:pt modelId="{EE63DED7-AEA4-7E4F-AE12-A882B654DE9F}" type="sibTrans" cxnId="{4211B6E3-70B0-D241-9641-115EC92D070E}">
      <dgm:prSet/>
      <dgm:spPr/>
      <dgm:t>
        <a:bodyPr/>
        <a:lstStyle/>
        <a:p>
          <a:endParaRPr lang="en-US"/>
        </a:p>
      </dgm:t>
    </dgm:pt>
    <dgm:pt modelId="{60149C6A-CCE8-834E-ADF9-34007ABAC914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97FA590C-43DC-6B49-BEBF-CEC3E9A0BBFF}" type="parTrans" cxnId="{40701248-B394-3348-B8AB-A123ED8FAD70}">
      <dgm:prSet/>
      <dgm:spPr/>
      <dgm:t>
        <a:bodyPr/>
        <a:lstStyle/>
        <a:p>
          <a:endParaRPr lang="en-US"/>
        </a:p>
      </dgm:t>
    </dgm:pt>
    <dgm:pt modelId="{098CCF93-1563-7F4B-B20A-6FFA502493C5}" type="sibTrans" cxnId="{40701248-B394-3348-B8AB-A123ED8FAD70}">
      <dgm:prSet/>
      <dgm:spPr/>
      <dgm:t>
        <a:bodyPr/>
        <a:lstStyle/>
        <a:p>
          <a:endParaRPr lang="en-US"/>
        </a:p>
      </dgm:t>
    </dgm:pt>
    <dgm:pt modelId="{E55BE008-4FA8-B841-A513-ED524A8308D1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667D8B41-3137-B146-B634-0B06D64E88FF}" type="parTrans" cxnId="{BB0D49B3-3C6E-B041-9301-9F81C3B31C53}">
      <dgm:prSet/>
      <dgm:spPr/>
      <dgm:t>
        <a:bodyPr/>
        <a:lstStyle/>
        <a:p>
          <a:endParaRPr lang="en-US"/>
        </a:p>
      </dgm:t>
    </dgm:pt>
    <dgm:pt modelId="{8C43E2E3-1435-EE44-8835-34FF9EDC052B}" type="sibTrans" cxnId="{BB0D49B3-3C6E-B041-9301-9F81C3B31C53}">
      <dgm:prSet/>
      <dgm:spPr/>
      <dgm:t>
        <a:bodyPr/>
        <a:lstStyle/>
        <a:p>
          <a:endParaRPr lang="en-US"/>
        </a:p>
      </dgm:t>
    </dgm:pt>
    <dgm:pt modelId="{A4156E50-02C7-BC4F-84B6-2100447199B3}">
      <dgm:prSet/>
      <dgm:spPr/>
      <dgm:t>
        <a:bodyPr/>
        <a:lstStyle/>
        <a:p>
          <a:r>
            <a:rPr lang="en-US" dirty="0"/>
            <a:t>Prediction</a:t>
          </a:r>
        </a:p>
      </dgm:t>
    </dgm:pt>
    <dgm:pt modelId="{7323831F-4343-E649-BF9F-519045C23AAC}" type="parTrans" cxnId="{5FE7BA97-7C0A-174A-B146-6F74825067D0}">
      <dgm:prSet/>
      <dgm:spPr/>
      <dgm:t>
        <a:bodyPr/>
        <a:lstStyle/>
        <a:p>
          <a:endParaRPr lang="en-US"/>
        </a:p>
      </dgm:t>
    </dgm:pt>
    <dgm:pt modelId="{B141F7CA-D138-5846-91DC-E8EC737D517F}" type="sibTrans" cxnId="{5FE7BA97-7C0A-174A-B146-6F74825067D0}">
      <dgm:prSet/>
      <dgm:spPr/>
      <dgm:t>
        <a:bodyPr/>
        <a:lstStyle/>
        <a:p>
          <a:endParaRPr lang="en-US"/>
        </a:p>
      </dgm:t>
    </dgm:pt>
    <dgm:pt modelId="{C482B42A-DFAC-DF4E-8B30-EDB97DD06256}">
      <dgm:prSet custT="1"/>
      <dgm:spPr/>
      <dgm:t>
        <a:bodyPr/>
        <a:lstStyle/>
        <a:p>
          <a:r>
            <a:rPr lang="en-US" sz="1300" dirty="0"/>
            <a:t>Tokenizing</a:t>
          </a:r>
        </a:p>
      </dgm:t>
    </dgm:pt>
    <dgm:pt modelId="{67728442-E108-CB49-AEE9-20B45B6909AF}" type="parTrans" cxnId="{2717F49E-415C-D345-BC63-F4CDEC986CC1}">
      <dgm:prSet/>
      <dgm:spPr/>
      <dgm:t>
        <a:bodyPr/>
        <a:lstStyle/>
        <a:p>
          <a:endParaRPr lang="en-US"/>
        </a:p>
      </dgm:t>
    </dgm:pt>
    <dgm:pt modelId="{4A8748B7-25B1-D94A-A5D4-FA61FE0588E7}" type="sibTrans" cxnId="{2717F49E-415C-D345-BC63-F4CDEC986CC1}">
      <dgm:prSet/>
      <dgm:spPr/>
      <dgm:t>
        <a:bodyPr/>
        <a:lstStyle/>
        <a:p>
          <a:endParaRPr lang="en-US"/>
        </a:p>
      </dgm:t>
    </dgm:pt>
    <dgm:pt modelId="{A41EF7D8-60A2-EF43-B491-EF0161A3D236}">
      <dgm:prSet custT="1"/>
      <dgm:spPr/>
      <dgm:t>
        <a:bodyPr/>
        <a:lstStyle/>
        <a:p>
          <a:r>
            <a:rPr lang="en-US" sz="1300" dirty="0"/>
            <a:t>Removal of usernames, special characters, punctuation, etc.</a:t>
          </a:r>
        </a:p>
      </dgm:t>
    </dgm:pt>
    <dgm:pt modelId="{91EBA38D-3C0E-DC4B-8308-66A48CB7FE4B}" type="parTrans" cxnId="{704CAC67-B494-B548-A37C-70777F2A1ACD}">
      <dgm:prSet/>
      <dgm:spPr/>
      <dgm:t>
        <a:bodyPr/>
        <a:lstStyle/>
        <a:p>
          <a:endParaRPr lang="en-US"/>
        </a:p>
      </dgm:t>
    </dgm:pt>
    <dgm:pt modelId="{429027A0-E11F-B44F-99C0-4C8D256ACB86}" type="sibTrans" cxnId="{704CAC67-B494-B548-A37C-70777F2A1ACD}">
      <dgm:prSet/>
      <dgm:spPr/>
      <dgm:t>
        <a:bodyPr/>
        <a:lstStyle/>
        <a:p>
          <a:endParaRPr lang="en-US"/>
        </a:p>
      </dgm:t>
    </dgm:pt>
    <dgm:pt modelId="{6158A3A3-00C2-3A43-91BD-CD74A58F915B}">
      <dgm:prSet custT="1"/>
      <dgm:spPr/>
      <dgm:t>
        <a:bodyPr/>
        <a:lstStyle/>
        <a:p>
          <a:r>
            <a:rPr lang="en-US" sz="1300" dirty="0"/>
            <a:t>Logistic Regression model</a:t>
          </a:r>
        </a:p>
      </dgm:t>
    </dgm:pt>
    <dgm:pt modelId="{C43A3B28-3194-9D43-ADD0-C7D46150FE19}" type="parTrans" cxnId="{C7DEF401-CF7D-C748-8523-6197793CFE18}">
      <dgm:prSet/>
      <dgm:spPr/>
      <dgm:t>
        <a:bodyPr/>
        <a:lstStyle/>
        <a:p>
          <a:endParaRPr lang="en-US"/>
        </a:p>
      </dgm:t>
    </dgm:pt>
    <dgm:pt modelId="{00D5902E-9057-2A4C-ADED-3AF250F264FD}" type="sibTrans" cxnId="{C7DEF401-CF7D-C748-8523-6197793CFE18}">
      <dgm:prSet/>
      <dgm:spPr/>
      <dgm:t>
        <a:bodyPr/>
        <a:lstStyle/>
        <a:p>
          <a:endParaRPr lang="en-US"/>
        </a:p>
      </dgm:t>
    </dgm:pt>
    <dgm:pt modelId="{1E85302F-1287-D345-8E43-88DEAE295A59}">
      <dgm:prSet/>
      <dgm:spPr/>
      <dgm:t>
        <a:bodyPr/>
        <a:lstStyle/>
        <a:p>
          <a:r>
            <a:rPr lang="en-US" dirty="0"/>
            <a:t>Evaluation of accuracy, precision, and other metrics</a:t>
          </a:r>
        </a:p>
      </dgm:t>
    </dgm:pt>
    <dgm:pt modelId="{8272955B-6DFC-9146-89D6-90B09263ADAA}" type="parTrans" cxnId="{306C7124-1BF4-F346-981F-215F84F497F7}">
      <dgm:prSet/>
      <dgm:spPr/>
      <dgm:t>
        <a:bodyPr/>
        <a:lstStyle/>
        <a:p>
          <a:endParaRPr lang="en-US"/>
        </a:p>
      </dgm:t>
    </dgm:pt>
    <dgm:pt modelId="{794E1091-0566-2848-BDEF-7E5F4305040B}" type="sibTrans" cxnId="{306C7124-1BF4-F346-981F-215F84F497F7}">
      <dgm:prSet/>
      <dgm:spPr/>
      <dgm:t>
        <a:bodyPr/>
        <a:lstStyle/>
        <a:p>
          <a:endParaRPr lang="en-US"/>
        </a:p>
      </dgm:t>
    </dgm:pt>
    <dgm:pt modelId="{51ADF1BE-9484-1248-B727-DCBD0BEC633B}">
      <dgm:prSet custT="1"/>
      <dgm:spPr/>
      <dgm:t>
        <a:bodyPr/>
        <a:lstStyle/>
        <a:p>
          <a:r>
            <a:rPr lang="en-US" sz="1300" dirty="0"/>
            <a:t>Removing Stop Words</a:t>
          </a:r>
        </a:p>
      </dgm:t>
    </dgm:pt>
    <dgm:pt modelId="{A1830023-3BB6-694C-94A3-A3297853C0FE}" type="parTrans" cxnId="{1613075B-66BF-C840-8AA5-8D2C7B591FF9}">
      <dgm:prSet/>
      <dgm:spPr/>
      <dgm:t>
        <a:bodyPr/>
        <a:lstStyle/>
        <a:p>
          <a:endParaRPr lang="en-US"/>
        </a:p>
      </dgm:t>
    </dgm:pt>
    <dgm:pt modelId="{579524A8-1F88-314F-B52C-45AAB92A09FC}" type="sibTrans" cxnId="{1613075B-66BF-C840-8AA5-8D2C7B591FF9}">
      <dgm:prSet/>
      <dgm:spPr/>
      <dgm:t>
        <a:bodyPr/>
        <a:lstStyle/>
        <a:p>
          <a:endParaRPr lang="en-US"/>
        </a:p>
      </dgm:t>
    </dgm:pt>
    <dgm:pt modelId="{70659F79-2C1A-0244-A57B-82333A459977}">
      <dgm:prSet custT="1"/>
      <dgm:spPr/>
      <dgm:t>
        <a:bodyPr/>
        <a:lstStyle/>
        <a:p>
          <a:r>
            <a:rPr lang="en-US" sz="1300" dirty="0"/>
            <a:t>Lemmatization</a:t>
          </a:r>
        </a:p>
      </dgm:t>
    </dgm:pt>
    <dgm:pt modelId="{A0A0D504-EC38-D84E-8921-AC4E3B339AFB}" type="parTrans" cxnId="{1B032D6D-3E0E-7A4C-9965-E3CEB4C1CBF1}">
      <dgm:prSet/>
      <dgm:spPr/>
      <dgm:t>
        <a:bodyPr/>
        <a:lstStyle/>
        <a:p>
          <a:endParaRPr lang="en-US"/>
        </a:p>
      </dgm:t>
    </dgm:pt>
    <dgm:pt modelId="{4ADA5BCD-7522-C245-85CE-65CEBB8EF320}" type="sibTrans" cxnId="{1B032D6D-3E0E-7A4C-9965-E3CEB4C1CBF1}">
      <dgm:prSet/>
      <dgm:spPr/>
      <dgm:t>
        <a:bodyPr/>
        <a:lstStyle/>
        <a:p>
          <a:endParaRPr lang="en-US"/>
        </a:p>
      </dgm:t>
    </dgm:pt>
    <dgm:pt modelId="{1415991E-1520-FB43-B8E6-102DDC7637D5}" type="pres">
      <dgm:prSet presAssocID="{682B9EDE-19D4-8F49-95FF-C10DD85787B7}" presName="rootnode" presStyleCnt="0">
        <dgm:presLayoutVars>
          <dgm:chMax/>
          <dgm:chPref/>
          <dgm:dir/>
          <dgm:animLvl val="lvl"/>
        </dgm:presLayoutVars>
      </dgm:prSet>
      <dgm:spPr/>
    </dgm:pt>
    <dgm:pt modelId="{2C76B98A-EFD5-5E4E-98ED-087AE86C9BF0}" type="pres">
      <dgm:prSet presAssocID="{AB24E74B-A8CC-774D-AA01-EA329A7D4E7B}" presName="composite" presStyleCnt="0"/>
      <dgm:spPr/>
    </dgm:pt>
    <dgm:pt modelId="{8C5C9496-EBCF-3B4C-A59F-1AE8287B7D8A}" type="pres">
      <dgm:prSet presAssocID="{AB24E74B-A8CC-774D-AA01-EA329A7D4E7B}" presName="bentUpArrow1" presStyleLbl="alignImgPlace1" presStyleIdx="0" presStyleCnt="4"/>
      <dgm:spPr/>
    </dgm:pt>
    <dgm:pt modelId="{2C7B2577-5096-1C4C-9731-D08EEDB73BB4}" type="pres">
      <dgm:prSet presAssocID="{AB24E74B-A8CC-774D-AA01-EA329A7D4E7B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340F50D-0A8D-A542-84F9-CC8C92B20AE8}" type="pres">
      <dgm:prSet presAssocID="{AB24E74B-A8CC-774D-AA01-EA329A7D4E7B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00A8D74-913A-FB43-B8F0-B866DCA4E8C8}" type="pres">
      <dgm:prSet presAssocID="{73FE5DFB-90AE-984C-8603-3D72EBA09B97}" presName="sibTrans" presStyleCnt="0"/>
      <dgm:spPr/>
    </dgm:pt>
    <dgm:pt modelId="{5B2DCB4E-D067-D14C-81F6-BCA1E09F6162}" type="pres">
      <dgm:prSet presAssocID="{8CA952C6-0941-6447-A03D-A3F4500045D2}" presName="composite" presStyleCnt="0"/>
      <dgm:spPr/>
    </dgm:pt>
    <dgm:pt modelId="{67BFA11A-EB81-EA43-BC4E-D95173909211}" type="pres">
      <dgm:prSet presAssocID="{8CA952C6-0941-6447-A03D-A3F4500045D2}" presName="bentUpArrow1" presStyleLbl="alignImgPlace1" presStyleIdx="1" presStyleCnt="4"/>
      <dgm:spPr/>
    </dgm:pt>
    <dgm:pt modelId="{029D7336-A18E-DF47-9C83-F02A4AFC1C20}" type="pres">
      <dgm:prSet presAssocID="{8CA952C6-0941-6447-A03D-A3F4500045D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C601DBDB-A857-4F44-9AEF-7462202E185D}" type="pres">
      <dgm:prSet presAssocID="{8CA952C6-0941-6447-A03D-A3F4500045D2}" presName="ChildText" presStyleLbl="revTx" presStyleIdx="1" presStyleCnt="5" custScaleX="196464" custLinFactNeighborX="46127" custLinFactNeighborY="1621">
        <dgm:presLayoutVars>
          <dgm:chMax val="0"/>
          <dgm:chPref val="0"/>
          <dgm:bulletEnabled val="1"/>
        </dgm:presLayoutVars>
      </dgm:prSet>
      <dgm:spPr/>
    </dgm:pt>
    <dgm:pt modelId="{93E79CE3-B90D-CC4C-B84D-EA0C79A6DD9A}" type="pres">
      <dgm:prSet presAssocID="{EE63DED7-AEA4-7E4F-AE12-A882B654DE9F}" presName="sibTrans" presStyleCnt="0"/>
      <dgm:spPr/>
    </dgm:pt>
    <dgm:pt modelId="{E45ABC66-83EC-8D44-836C-A14D3D3A36BE}" type="pres">
      <dgm:prSet presAssocID="{60149C6A-CCE8-834E-ADF9-34007ABAC914}" presName="composite" presStyleCnt="0"/>
      <dgm:spPr/>
    </dgm:pt>
    <dgm:pt modelId="{B9365E10-F4AE-564F-8E29-C91F2027C7ED}" type="pres">
      <dgm:prSet presAssocID="{60149C6A-CCE8-834E-ADF9-34007ABAC914}" presName="bentUpArrow1" presStyleLbl="alignImgPlace1" presStyleIdx="2" presStyleCnt="4"/>
      <dgm:spPr/>
    </dgm:pt>
    <dgm:pt modelId="{1B2F9839-A879-6D4A-88BF-DD2EA09B6A1D}" type="pres">
      <dgm:prSet presAssocID="{60149C6A-CCE8-834E-ADF9-34007ABAC91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66DCD63-C6A1-7044-80CB-12D3977C56F9}" type="pres">
      <dgm:prSet presAssocID="{60149C6A-CCE8-834E-ADF9-34007ABAC914}" presName="ChildText" presStyleLbl="revTx" presStyleIdx="2" presStyleCnt="5" custScaleX="138518" custLinFactNeighborX="17499" custLinFactNeighborY="2019">
        <dgm:presLayoutVars>
          <dgm:chMax val="0"/>
          <dgm:chPref val="0"/>
          <dgm:bulletEnabled val="1"/>
        </dgm:presLayoutVars>
      </dgm:prSet>
      <dgm:spPr/>
    </dgm:pt>
    <dgm:pt modelId="{FD25A451-4F9C-2F4A-B7A8-543207E36EEC}" type="pres">
      <dgm:prSet presAssocID="{098CCF93-1563-7F4B-B20A-6FFA502493C5}" presName="sibTrans" presStyleCnt="0"/>
      <dgm:spPr/>
    </dgm:pt>
    <dgm:pt modelId="{072A4D9C-D736-A845-B970-9DDA4B13749D}" type="pres">
      <dgm:prSet presAssocID="{E55BE008-4FA8-B841-A513-ED524A8308D1}" presName="composite" presStyleCnt="0"/>
      <dgm:spPr/>
    </dgm:pt>
    <dgm:pt modelId="{B2352610-0C71-5049-B11B-80F86879BC3F}" type="pres">
      <dgm:prSet presAssocID="{E55BE008-4FA8-B841-A513-ED524A8308D1}" presName="bentUpArrow1" presStyleLbl="alignImgPlace1" presStyleIdx="3" presStyleCnt="4"/>
      <dgm:spPr/>
    </dgm:pt>
    <dgm:pt modelId="{A77C2584-4907-7B42-99F8-59368839921A}" type="pres">
      <dgm:prSet presAssocID="{E55BE008-4FA8-B841-A513-ED524A8308D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72FA5AB0-258D-0A4D-B558-33C6F8AD9DAD}" type="pres">
      <dgm:prSet presAssocID="{E55BE008-4FA8-B841-A513-ED524A8308D1}" presName="ChildText" presStyleLbl="revTx" presStyleIdx="3" presStyleCnt="5" custScaleX="148594" custLinFactNeighborX="26783" custLinFactNeighborY="1913">
        <dgm:presLayoutVars>
          <dgm:chMax val="0"/>
          <dgm:chPref val="0"/>
          <dgm:bulletEnabled val="1"/>
        </dgm:presLayoutVars>
      </dgm:prSet>
      <dgm:spPr/>
    </dgm:pt>
    <dgm:pt modelId="{FA8A13C8-D63D-A643-9A1E-184B0F26DAC2}" type="pres">
      <dgm:prSet presAssocID="{8C43E2E3-1435-EE44-8835-34FF9EDC052B}" presName="sibTrans" presStyleCnt="0"/>
      <dgm:spPr/>
    </dgm:pt>
    <dgm:pt modelId="{AA70B812-A96B-3348-9612-6FD005B1E918}" type="pres">
      <dgm:prSet presAssocID="{A4156E50-02C7-BC4F-84B6-2100447199B3}" presName="composite" presStyleCnt="0"/>
      <dgm:spPr/>
    </dgm:pt>
    <dgm:pt modelId="{DEFD625A-5736-4E49-B28A-B10F5995C7F1}" type="pres">
      <dgm:prSet presAssocID="{A4156E50-02C7-BC4F-84B6-2100447199B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A584966D-719D-074F-8DCB-A77798C2BF7F}" type="pres">
      <dgm:prSet presAssocID="{A4156E50-02C7-BC4F-84B6-2100447199B3}" presName="FinalChildText" presStyleLbl="revTx" presStyleIdx="4" presStyleCnt="5" custScaleX="164621" custLinFactNeighborX="25296">
        <dgm:presLayoutVars>
          <dgm:chMax val="0"/>
          <dgm:chPref val="0"/>
          <dgm:bulletEnabled val="1"/>
        </dgm:presLayoutVars>
      </dgm:prSet>
      <dgm:spPr/>
    </dgm:pt>
  </dgm:ptLst>
  <dgm:cxnLst>
    <dgm:cxn modelId="{92DA8E00-B5F0-8140-9A3C-03A826B10041}" type="presOf" srcId="{70659F79-2C1A-0244-A57B-82333A459977}" destId="{166DCD63-C6A1-7044-80CB-12D3977C56F9}" srcOrd="0" destOrd="2" presId="urn:microsoft.com/office/officeart/2005/8/layout/StepDownProcess"/>
    <dgm:cxn modelId="{C7DEF401-CF7D-C748-8523-6197793CFE18}" srcId="{E55BE008-4FA8-B841-A513-ED524A8308D1}" destId="{6158A3A3-00C2-3A43-91BD-CD74A58F915B}" srcOrd="0" destOrd="0" parTransId="{C43A3B28-3194-9D43-ADD0-C7D46150FE19}" sibTransId="{00D5902E-9057-2A4C-ADED-3AF250F264FD}"/>
    <dgm:cxn modelId="{68229403-BEFF-594E-BCEC-02F4D78E1B0D}" type="presOf" srcId="{6158A3A3-00C2-3A43-91BD-CD74A58F915B}" destId="{72FA5AB0-258D-0A4D-B558-33C6F8AD9DAD}" srcOrd="0" destOrd="0" presId="urn:microsoft.com/office/officeart/2005/8/layout/StepDownProcess"/>
    <dgm:cxn modelId="{DC24D10E-AE62-1D48-8A8C-EE1065E781E0}" type="presOf" srcId="{C482B42A-DFAC-DF4E-8B30-EDB97DD06256}" destId="{166DCD63-C6A1-7044-80CB-12D3977C56F9}" srcOrd="0" destOrd="0" presId="urn:microsoft.com/office/officeart/2005/8/layout/StepDownProcess"/>
    <dgm:cxn modelId="{306C7124-1BF4-F346-981F-215F84F497F7}" srcId="{A4156E50-02C7-BC4F-84B6-2100447199B3}" destId="{1E85302F-1287-D345-8E43-88DEAE295A59}" srcOrd="0" destOrd="0" parTransId="{8272955B-6DFC-9146-89D6-90B09263ADAA}" sibTransId="{794E1091-0566-2848-BDEF-7E5F4305040B}"/>
    <dgm:cxn modelId="{7D5BF829-D4FD-7944-8CE7-910C4B41A002}" type="presOf" srcId="{AB24E74B-A8CC-774D-AA01-EA329A7D4E7B}" destId="{2C7B2577-5096-1C4C-9731-D08EEDB73BB4}" srcOrd="0" destOrd="0" presId="urn:microsoft.com/office/officeart/2005/8/layout/StepDownProcess"/>
    <dgm:cxn modelId="{2AD0C53F-E152-F040-8A43-384D62B3E48B}" type="presOf" srcId="{1E85302F-1287-D345-8E43-88DEAE295A59}" destId="{A584966D-719D-074F-8DCB-A77798C2BF7F}" srcOrd="0" destOrd="0" presId="urn:microsoft.com/office/officeart/2005/8/layout/StepDownProcess"/>
    <dgm:cxn modelId="{40701248-B394-3348-B8AB-A123ED8FAD70}" srcId="{682B9EDE-19D4-8F49-95FF-C10DD85787B7}" destId="{60149C6A-CCE8-834E-ADF9-34007ABAC914}" srcOrd="2" destOrd="0" parTransId="{97FA590C-43DC-6B49-BEBF-CEC3E9A0BBFF}" sibTransId="{098CCF93-1563-7F4B-B20A-6FFA502493C5}"/>
    <dgm:cxn modelId="{1613075B-66BF-C840-8AA5-8D2C7B591FF9}" srcId="{60149C6A-CCE8-834E-ADF9-34007ABAC914}" destId="{51ADF1BE-9484-1248-B727-DCBD0BEC633B}" srcOrd="1" destOrd="0" parTransId="{A1830023-3BB6-694C-94A3-A3297853C0FE}" sibTransId="{579524A8-1F88-314F-B52C-45AAB92A09FC}"/>
    <dgm:cxn modelId="{729D1666-69CC-074A-A0F8-E568F5B6958A}" type="presOf" srcId="{8CA952C6-0941-6447-A03D-A3F4500045D2}" destId="{029D7336-A18E-DF47-9C83-F02A4AFC1C20}" srcOrd="0" destOrd="0" presId="urn:microsoft.com/office/officeart/2005/8/layout/StepDownProcess"/>
    <dgm:cxn modelId="{704CAC67-B494-B548-A37C-70777F2A1ACD}" srcId="{8CA952C6-0941-6447-A03D-A3F4500045D2}" destId="{A41EF7D8-60A2-EF43-B491-EF0161A3D236}" srcOrd="0" destOrd="0" parTransId="{91EBA38D-3C0E-DC4B-8308-66A48CB7FE4B}" sibTransId="{429027A0-E11F-B44F-99C0-4C8D256ACB86}"/>
    <dgm:cxn modelId="{1B032D6D-3E0E-7A4C-9965-E3CEB4C1CBF1}" srcId="{60149C6A-CCE8-834E-ADF9-34007ABAC914}" destId="{70659F79-2C1A-0244-A57B-82333A459977}" srcOrd="2" destOrd="0" parTransId="{A0A0D504-EC38-D84E-8921-AC4E3B339AFB}" sibTransId="{4ADA5BCD-7522-C245-85CE-65CEBB8EF320}"/>
    <dgm:cxn modelId="{72D4087B-443D-C347-B486-E4F0D83BF344}" type="presOf" srcId="{682B9EDE-19D4-8F49-95FF-C10DD85787B7}" destId="{1415991E-1520-FB43-B8E6-102DDC7637D5}" srcOrd="0" destOrd="0" presId="urn:microsoft.com/office/officeart/2005/8/layout/StepDownProcess"/>
    <dgm:cxn modelId="{5FE7BA97-7C0A-174A-B146-6F74825067D0}" srcId="{682B9EDE-19D4-8F49-95FF-C10DD85787B7}" destId="{A4156E50-02C7-BC4F-84B6-2100447199B3}" srcOrd="4" destOrd="0" parTransId="{7323831F-4343-E649-BF9F-519045C23AAC}" sibTransId="{B141F7CA-D138-5846-91DC-E8EC737D517F}"/>
    <dgm:cxn modelId="{2717F49E-415C-D345-BC63-F4CDEC986CC1}" srcId="{60149C6A-CCE8-834E-ADF9-34007ABAC914}" destId="{C482B42A-DFAC-DF4E-8B30-EDB97DD06256}" srcOrd="0" destOrd="0" parTransId="{67728442-E108-CB49-AEE9-20B45B6909AF}" sibTransId="{4A8748B7-25B1-D94A-A5D4-FA61FE0588E7}"/>
    <dgm:cxn modelId="{91907DA3-080A-F149-854E-8383FC767EA6}" type="presOf" srcId="{60149C6A-CCE8-834E-ADF9-34007ABAC914}" destId="{1B2F9839-A879-6D4A-88BF-DD2EA09B6A1D}" srcOrd="0" destOrd="0" presId="urn:microsoft.com/office/officeart/2005/8/layout/StepDownProcess"/>
    <dgm:cxn modelId="{BB0D49B3-3C6E-B041-9301-9F81C3B31C53}" srcId="{682B9EDE-19D4-8F49-95FF-C10DD85787B7}" destId="{E55BE008-4FA8-B841-A513-ED524A8308D1}" srcOrd="3" destOrd="0" parTransId="{667D8B41-3137-B146-B634-0B06D64E88FF}" sibTransId="{8C43E2E3-1435-EE44-8835-34FF9EDC052B}"/>
    <dgm:cxn modelId="{FD22AECC-9584-E642-9132-950605D0766B}" type="presOf" srcId="{E55BE008-4FA8-B841-A513-ED524A8308D1}" destId="{A77C2584-4907-7B42-99F8-59368839921A}" srcOrd="0" destOrd="0" presId="urn:microsoft.com/office/officeart/2005/8/layout/StepDownProcess"/>
    <dgm:cxn modelId="{09602BCE-2229-8240-891F-EB80C4040A57}" type="presOf" srcId="{A4156E50-02C7-BC4F-84B6-2100447199B3}" destId="{DEFD625A-5736-4E49-B28A-B10F5995C7F1}" srcOrd="0" destOrd="0" presId="urn:microsoft.com/office/officeart/2005/8/layout/StepDownProcess"/>
    <dgm:cxn modelId="{9FD03BCF-10BC-4B49-A4E2-8C814A681D96}" type="presOf" srcId="{51ADF1BE-9484-1248-B727-DCBD0BEC633B}" destId="{166DCD63-C6A1-7044-80CB-12D3977C56F9}" srcOrd="0" destOrd="1" presId="urn:microsoft.com/office/officeart/2005/8/layout/StepDownProcess"/>
    <dgm:cxn modelId="{259829E1-A03C-BA42-831D-83094EBCCB03}" srcId="{682B9EDE-19D4-8F49-95FF-C10DD85787B7}" destId="{AB24E74B-A8CC-774D-AA01-EA329A7D4E7B}" srcOrd="0" destOrd="0" parTransId="{A97B1D80-5409-9541-9C1F-03ACBFA8DC05}" sibTransId="{73FE5DFB-90AE-984C-8603-3D72EBA09B97}"/>
    <dgm:cxn modelId="{4211B6E3-70B0-D241-9641-115EC92D070E}" srcId="{682B9EDE-19D4-8F49-95FF-C10DD85787B7}" destId="{8CA952C6-0941-6447-A03D-A3F4500045D2}" srcOrd="1" destOrd="0" parTransId="{28F7BC57-719D-8449-B4FC-21C03B1F25AC}" sibTransId="{EE63DED7-AEA4-7E4F-AE12-A882B654DE9F}"/>
    <dgm:cxn modelId="{960CECE5-F099-FA4F-BFA7-0F368637A8E5}" type="presOf" srcId="{A41EF7D8-60A2-EF43-B491-EF0161A3D236}" destId="{C601DBDB-A857-4F44-9AEF-7462202E185D}" srcOrd="0" destOrd="0" presId="urn:microsoft.com/office/officeart/2005/8/layout/StepDownProcess"/>
    <dgm:cxn modelId="{354CCD1C-94DA-8840-A696-2442DB1F2505}" type="presParOf" srcId="{1415991E-1520-FB43-B8E6-102DDC7637D5}" destId="{2C76B98A-EFD5-5E4E-98ED-087AE86C9BF0}" srcOrd="0" destOrd="0" presId="urn:microsoft.com/office/officeart/2005/8/layout/StepDownProcess"/>
    <dgm:cxn modelId="{46D28E8B-C4F4-FC47-80B5-A45F64502D84}" type="presParOf" srcId="{2C76B98A-EFD5-5E4E-98ED-087AE86C9BF0}" destId="{8C5C9496-EBCF-3B4C-A59F-1AE8287B7D8A}" srcOrd="0" destOrd="0" presId="urn:microsoft.com/office/officeart/2005/8/layout/StepDownProcess"/>
    <dgm:cxn modelId="{42C46F4D-CF80-1042-96D2-C4B27CC2D877}" type="presParOf" srcId="{2C76B98A-EFD5-5E4E-98ED-087AE86C9BF0}" destId="{2C7B2577-5096-1C4C-9731-D08EEDB73BB4}" srcOrd="1" destOrd="0" presId="urn:microsoft.com/office/officeart/2005/8/layout/StepDownProcess"/>
    <dgm:cxn modelId="{CBCD50C8-ED07-C542-A59F-DCE228EC336C}" type="presParOf" srcId="{2C76B98A-EFD5-5E4E-98ED-087AE86C9BF0}" destId="{0340F50D-0A8D-A542-84F9-CC8C92B20AE8}" srcOrd="2" destOrd="0" presId="urn:microsoft.com/office/officeart/2005/8/layout/StepDownProcess"/>
    <dgm:cxn modelId="{71AE49CD-EB08-F64E-BD9E-5787CBFDF1A4}" type="presParOf" srcId="{1415991E-1520-FB43-B8E6-102DDC7637D5}" destId="{600A8D74-913A-FB43-B8F0-B866DCA4E8C8}" srcOrd="1" destOrd="0" presId="urn:microsoft.com/office/officeart/2005/8/layout/StepDownProcess"/>
    <dgm:cxn modelId="{5501B05F-34D5-7B4E-8F95-04D837A6BFB2}" type="presParOf" srcId="{1415991E-1520-FB43-B8E6-102DDC7637D5}" destId="{5B2DCB4E-D067-D14C-81F6-BCA1E09F6162}" srcOrd="2" destOrd="0" presId="urn:microsoft.com/office/officeart/2005/8/layout/StepDownProcess"/>
    <dgm:cxn modelId="{773B14C4-9A79-174D-9F29-3EE72689BC0E}" type="presParOf" srcId="{5B2DCB4E-D067-D14C-81F6-BCA1E09F6162}" destId="{67BFA11A-EB81-EA43-BC4E-D95173909211}" srcOrd="0" destOrd="0" presId="urn:microsoft.com/office/officeart/2005/8/layout/StepDownProcess"/>
    <dgm:cxn modelId="{4BDE06F9-8157-9548-B6F6-38A7B469E4DA}" type="presParOf" srcId="{5B2DCB4E-D067-D14C-81F6-BCA1E09F6162}" destId="{029D7336-A18E-DF47-9C83-F02A4AFC1C20}" srcOrd="1" destOrd="0" presId="urn:microsoft.com/office/officeart/2005/8/layout/StepDownProcess"/>
    <dgm:cxn modelId="{BFFEB7EB-BE48-9546-AFA1-91E1CD818658}" type="presParOf" srcId="{5B2DCB4E-D067-D14C-81F6-BCA1E09F6162}" destId="{C601DBDB-A857-4F44-9AEF-7462202E185D}" srcOrd="2" destOrd="0" presId="urn:microsoft.com/office/officeart/2005/8/layout/StepDownProcess"/>
    <dgm:cxn modelId="{FAF9ACA9-024A-A846-987D-9D3A592EE5E8}" type="presParOf" srcId="{1415991E-1520-FB43-B8E6-102DDC7637D5}" destId="{93E79CE3-B90D-CC4C-B84D-EA0C79A6DD9A}" srcOrd="3" destOrd="0" presId="urn:microsoft.com/office/officeart/2005/8/layout/StepDownProcess"/>
    <dgm:cxn modelId="{2E11963D-54B4-584C-B77F-FCC081C7AC19}" type="presParOf" srcId="{1415991E-1520-FB43-B8E6-102DDC7637D5}" destId="{E45ABC66-83EC-8D44-836C-A14D3D3A36BE}" srcOrd="4" destOrd="0" presId="urn:microsoft.com/office/officeart/2005/8/layout/StepDownProcess"/>
    <dgm:cxn modelId="{867A1345-75E0-AA4D-B953-775030F3E267}" type="presParOf" srcId="{E45ABC66-83EC-8D44-836C-A14D3D3A36BE}" destId="{B9365E10-F4AE-564F-8E29-C91F2027C7ED}" srcOrd="0" destOrd="0" presId="urn:microsoft.com/office/officeart/2005/8/layout/StepDownProcess"/>
    <dgm:cxn modelId="{982E7FFD-E5CD-AC4D-BECF-5C7DCAAD2148}" type="presParOf" srcId="{E45ABC66-83EC-8D44-836C-A14D3D3A36BE}" destId="{1B2F9839-A879-6D4A-88BF-DD2EA09B6A1D}" srcOrd="1" destOrd="0" presId="urn:microsoft.com/office/officeart/2005/8/layout/StepDownProcess"/>
    <dgm:cxn modelId="{1ADE443B-2AC7-E44D-A3D3-52C545B22D7E}" type="presParOf" srcId="{E45ABC66-83EC-8D44-836C-A14D3D3A36BE}" destId="{166DCD63-C6A1-7044-80CB-12D3977C56F9}" srcOrd="2" destOrd="0" presId="urn:microsoft.com/office/officeart/2005/8/layout/StepDownProcess"/>
    <dgm:cxn modelId="{DB516708-21E0-6946-A1E5-2036D59A4773}" type="presParOf" srcId="{1415991E-1520-FB43-B8E6-102DDC7637D5}" destId="{FD25A451-4F9C-2F4A-B7A8-543207E36EEC}" srcOrd="5" destOrd="0" presId="urn:microsoft.com/office/officeart/2005/8/layout/StepDownProcess"/>
    <dgm:cxn modelId="{D8A620EE-63F2-6E44-8A68-E99137A44491}" type="presParOf" srcId="{1415991E-1520-FB43-B8E6-102DDC7637D5}" destId="{072A4D9C-D736-A845-B970-9DDA4B13749D}" srcOrd="6" destOrd="0" presId="urn:microsoft.com/office/officeart/2005/8/layout/StepDownProcess"/>
    <dgm:cxn modelId="{0275A320-FF28-0842-94B9-B6C406BC9171}" type="presParOf" srcId="{072A4D9C-D736-A845-B970-9DDA4B13749D}" destId="{B2352610-0C71-5049-B11B-80F86879BC3F}" srcOrd="0" destOrd="0" presId="urn:microsoft.com/office/officeart/2005/8/layout/StepDownProcess"/>
    <dgm:cxn modelId="{4925067C-092A-E74D-A9EE-7AF45E25E879}" type="presParOf" srcId="{072A4D9C-D736-A845-B970-9DDA4B13749D}" destId="{A77C2584-4907-7B42-99F8-59368839921A}" srcOrd="1" destOrd="0" presId="urn:microsoft.com/office/officeart/2005/8/layout/StepDownProcess"/>
    <dgm:cxn modelId="{475C5C2D-0076-8B46-8E20-8A03C55D6A17}" type="presParOf" srcId="{072A4D9C-D736-A845-B970-9DDA4B13749D}" destId="{72FA5AB0-258D-0A4D-B558-33C6F8AD9DAD}" srcOrd="2" destOrd="0" presId="urn:microsoft.com/office/officeart/2005/8/layout/StepDownProcess"/>
    <dgm:cxn modelId="{CAAADD6A-E43D-7B40-B8E1-855616C5B530}" type="presParOf" srcId="{1415991E-1520-FB43-B8E6-102DDC7637D5}" destId="{FA8A13C8-D63D-A643-9A1E-184B0F26DAC2}" srcOrd="7" destOrd="0" presId="urn:microsoft.com/office/officeart/2005/8/layout/StepDownProcess"/>
    <dgm:cxn modelId="{17F4D871-14FC-DA4A-A259-5683A6BA4962}" type="presParOf" srcId="{1415991E-1520-FB43-B8E6-102DDC7637D5}" destId="{AA70B812-A96B-3348-9612-6FD005B1E918}" srcOrd="8" destOrd="0" presId="urn:microsoft.com/office/officeart/2005/8/layout/StepDownProcess"/>
    <dgm:cxn modelId="{7532259A-9943-0A42-B8ED-9D0E49B3147F}" type="presParOf" srcId="{AA70B812-A96B-3348-9612-6FD005B1E918}" destId="{DEFD625A-5736-4E49-B28A-B10F5995C7F1}" srcOrd="0" destOrd="0" presId="urn:microsoft.com/office/officeart/2005/8/layout/StepDownProcess"/>
    <dgm:cxn modelId="{48B25C2C-744C-1C47-8A7C-1E86674503F0}" type="presParOf" srcId="{AA70B812-A96B-3348-9612-6FD005B1E918}" destId="{A584966D-719D-074F-8DCB-A77798C2BF7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C9496-EBCF-3B4C-A59F-1AE8287B7D8A}">
      <dsp:nvSpPr>
        <dsp:cNvPr id="0" name=""/>
        <dsp:cNvSpPr/>
      </dsp:nvSpPr>
      <dsp:spPr>
        <a:xfrm rot="5400000">
          <a:off x="2184559" y="901165"/>
          <a:ext cx="784270" cy="8928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B2577-5096-1C4C-9731-D08EEDB73BB4}">
      <dsp:nvSpPr>
        <dsp:cNvPr id="0" name=""/>
        <dsp:cNvSpPr/>
      </dsp:nvSpPr>
      <dsp:spPr>
        <a:xfrm>
          <a:off x="1976775" y="31785"/>
          <a:ext cx="1320250" cy="924132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</a:p>
      </dsp:txBody>
      <dsp:txXfrm>
        <a:off x="2021896" y="76906"/>
        <a:ext cx="1230008" cy="833890"/>
      </dsp:txXfrm>
    </dsp:sp>
    <dsp:sp modelId="{0340F50D-0A8D-A542-84F9-CC8C92B20AE8}">
      <dsp:nvSpPr>
        <dsp:cNvPr id="0" name=""/>
        <dsp:cNvSpPr/>
      </dsp:nvSpPr>
      <dsp:spPr>
        <a:xfrm>
          <a:off x="3297025" y="119922"/>
          <a:ext cx="960224" cy="746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FA11A-EB81-EA43-BC4E-D95173909211}">
      <dsp:nvSpPr>
        <dsp:cNvPr id="0" name=""/>
        <dsp:cNvSpPr/>
      </dsp:nvSpPr>
      <dsp:spPr>
        <a:xfrm rot="5400000">
          <a:off x="3279186" y="1939270"/>
          <a:ext cx="784270" cy="8928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25989"/>
            <a:satOff val="-750"/>
            <a:lumOff val="3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D7336-A18E-DF47-9C83-F02A4AFC1C20}">
      <dsp:nvSpPr>
        <dsp:cNvPr id="0" name=""/>
        <dsp:cNvSpPr/>
      </dsp:nvSpPr>
      <dsp:spPr>
        <a:xfrm>
          <a:off x="3071402" y="1069890"/>
          <a:ext cx="1320250" cy="924132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</a:t>
          </a:r>
        </a:p>
      </dsp:txBody>
      <dsp:txXfrm>
        <a:off x="3116523" y="1115011"/>
        <a:ext cx="1230008" cy="833890"/>
      </dsp:txXfrm>
    </dsp:sp>
    <dsp:sp modelId="{C601DBDB-A857-4F44-9AEF-7462202E185D}">
      <dsp:nvSpPr>
        <dsp:cNvPr id="0" name=""/>
        <dsp:cNvSpPr/>
      </dsp:nvSpPr>
      <dsp:spPr>
        <a:xfrm>
          <a:off x="4371440" y="1170135"/>
          <a:ext cx="1886494" cy="746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Removal of usernames, special characters, punctuation, etc.</a:t>
          </a:r>
        </a:p>
      </dsp:txBody>
      <dsp:txXfrm>
        <a:off x="4371440" y="1170135"/>
        <a:ext cx="1886494" cy="746924"/>
      </dsp:txXfrm>
    </dsp:sp>
    <dsp:sp modelId="{B9365E10-F4AE-564F-8E29-C91F2027C7ED}">
      <dsp:nvSpPr>
        <dsp:cNvPr id="0" name=""/>
        <dsp:cNvSpPr/>
      </dsp:nvSpPr>
      <dsp:spPr>
        <a:xfrm rot="5400000">
          <a:off x="4373814" y="2977376"/>
          <a:ext cx="784270" cy="8928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51977"/>
            <a:satOff val="-1501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F9839-A879-6D4A-88BF-DD2EA09B6A1D}">
      <dsp:nvSpPr>
        <dsp:cNvPr id="0" name=""/>
        <dsp:cNvSpPr/>
      </dsp:nvSpPr>
      <dsp:spPr>
        <a:xfrm>
          <a:off x="4166030" y="2107996"/>
          <a:ext cx="1320250" cy="924132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4211151" y="2153117"/>
        <a:ext cx="1230008" cy="833890"/>
      </dsp:txXfrm>
    </dsp:sp>
    <dsp:sp modelId="{166DCD63-C6A1-7044-80CB-12D3977C56F9}">
      <dsp:nvSpPr>
        <dsp:cNvPr id="0" name=""/>
        <dsp:cNvSpPr/>
      </dsp:nvSpPr>
      <dsp:spPr>
        <a:xfrm>
          <a:off x="5469380" y="2211213"/>
          <a:ext cx="1330083" cy="746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Tokenizing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Removing Stop Words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Lemmatization</a:t>
          </a:r>
        </a:p>
      </dsp:txBody>
      <dsp:txXfrm>
        <a:off x="5469380" y="2211213"/>
        <a:ext cx="1330083" cy="746924"/>
      </dsp:txXfrm>
    </dsp:sp>
    <dsp:sp modelId="{B2352610-0C71-5049-B11B-80F86879BC3F}">
      <dsp:nvSpPr>
        <dsp:cNvPr id="0" name=""/>
        <dsp:cNvSpPr/>
      </dsp:nvSpPr>
      <dsp:spPr>
        <a:xfrm rot="5400000">
          <a:off x="5468441" y="4015481"/>
          <a:ext cx="784270" cy="8928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77966"/>
            <a:satOff val="-2251"/>
            <a:lumOff val="92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C2584-4907-7B42-99F8-59368839921A}">
      <dsp:nvSpPr>
        <dsp:cNvPr id="0" name=""/>
        <dsp:cNvSpPr/>
      </dsp:nvSpPr>
      <dsp:spPr>
        <a:xfrm>
          <a:off x="5260657" y="3146101"/>
          <a:ext cx="1320250" cy="924132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5305778" y="3191222"/>
        <a:ext cx="1230008" cy="833890"/>
      </dsp:txXfrm>
    </dsp:sp>
    <dsp:sp modelId="{72FA5AB0-258D-0A4D-B558-33C6F8AD9DAD}">
      <dsp:nvSpPr>
        <dsp:cNvPr id="0" name=""/>
        <dsp:cNvSpPr/>
      </dsp:nvSpPr>
      <dsp:spPr>
        <a:xfrm>
          <a:off x="6604779" y="3248527"/>
          <a:ext cx="1426835" cy="746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Logistic Regression model</a:t>
          </a:r>
        </a:p>
      </dsp:txBody>
      <dsp:txXfrm>
        <a:off x="6604779" y="3248527"/>
        <a:ext cx="1426835" cy="746924"/>
      </dsp:txXfrm>
    </dsp:sp>
    <dsp:sp modelId="{DEFD625A-5736-4E49-B28A-B10F5995C7F1}">
      <dsp:nvSpPr>
        <dsp:cNvPr id="0" name=""/>
        <dsp:cNvSpPr/>
      </dsp:nvSpPr>
      <dsp:spPr>
        <a:xfrm>
          <a:off x="6355285" y="4184207"/>
          <a:ext cx="1320250" cy="924132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</a:t>
          </a:r>
        </a:p>
      </dsp:txBody>
      <dsp:txXfrm>
        <a:off x="6400406" y="4229328"/>
        <a:ext cx="1230008" cy="833890"/>
      </dsp:txXfrm>
    </dsp:sp>
    <dsp:sp modelId="{A584966D-719D-074F-8DCB-A77798C2BF7F}">
      <dsp:nvSpPr>
        <dsp:cNvPr id="0" name=""/>
        <dsp:cNvSpPr/>
      </dsp:nvSpPr>
      <dsp:spPr>
        <a:xfrm>
          <a:off x="7608180" y="4272344"/>
          <a:ext cx="1580730" cy="746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Evaluation of accuracy, precision, and other metrics</a:t>
          </a:r>
        </a:p>
      </dsp:txBody>
      <dsp:txXfrm>
        <a:off x="7608180" y="4272344"/>
        <a:ext cx="1580730" cy="74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6373604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Final Presentation</a:t>
            </a:r>
          </a:p>
          <a:p>
            <a:r>
              <a:rPr lang="en-US" sz="4000" dirty="0"/>
              <a:t>Hate Speech Detection</a:t>
            </a:r>
          </a:p>
          <a:p>
            <a:endParaRPr lang="en-US" sz="4000" dirty="0"/>
          </a:p>
          <a:p>
            <a:r>
              <a:rPr lang="en-US" sz="2800" b="1" dirty="0"/>
              <a:t>30-March-2023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Background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System Architecture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Result Evaluation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Conclusion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" y="6161133"/>
            <a:ext cx="1018572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2FE9-1DD8-EE76-21CC-67D9D1C9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010759"/>
            <a:ext cx="9880893" cy="41662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Hate speech is any type of verbal, written and/or behavioral communication that attacks, uses derogatory/discriminatory language against a person or group based on inherent characteristics. For example: discrimination based on a person’s religion, ethnicity, nationality, race, color, ancestry, sex or any other identity. This type of discrimination creates a hostile and unwelcoming environment for may users and general decreases the usability of the online community. 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641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2FE9-1DD8-EE76-21CC-67D9D1C9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92500"/>
          </a:bodyPr>
          <a:lstStyle/>
          <a:p>
            <a:pPr indent="0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In this problem, we will implement a hate speech detection model in order to optimize the speed at which hate speech is identified and removed from a social media platform.</a:t>
            </a:r>
            <a:r>
              <a:rPr lang="en-US" sz="2400" dirty="0"/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Hate Speech Detection is generally a task of sentiment classification. A model that can classify hate speech from non-hate speech can be achieved by training it on data that is generally used to classify sentiments. For this task of hate speech detection, we will use pre-labeled tweets to train a ML model to identify tweets containing  hate speech.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31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System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B013D5-E99B-45F2-D0EC-B9A577BD0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36177"/>
              </p:ext>
            </p:extLst>
          </p:nvPr>
        </p:nvGraphicFramePr>
        <p:xfrm>
          <a:off x="500063" y="1688641"/>
          <a:ext cx="10922788" cy="514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29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Result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A4448C6-779B-2483-933B-C841ADBFE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5" y="20107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2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Result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1322740-EA0A-1A52-B877-02C26C275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r="7476"/>
          <a:stretch/>
        </p:blipFill>
        <p:spPr>
          <a:xfrm>
            <a:off x="1885514" y="2332108"/>
            <a:ext cx="8158599" cy="39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7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8E5B8-D90C-B654-C29F-4EBC3BAB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E9EA-C3CC-356F-1050-0C5BEB13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462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 of a logistic regression model provided good accuracy and specificity</a:t>
            </a:r>
          </a:p>
          <a:p>
            <a:pPr>
              <a:lnSpc>
                <a:spcPct val="150000"/>
              </a:lnSpc>
            </a:pPr>
            <a:r>
              <a:rPr lang="en-US" dirty="0"/>
              <a:t>Hate speech detection was overall successful, although there is room for improvement, especially </a:t>
            </a:r>
            <a:r>
              <a:rPr lang="en-US"/>
              <a:t>with regards to </a:t>
            </a:r>
            <a:r>
              <a:rPr lang="en-US" dirty="0"/>
              <a:t>the </a:t>
            </a:r>
            <a:r>
              <a:rPr lang="en-US"/>
              <a:t>false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2064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3518</TotalTime>
  <Words>278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   Agenda</vt:lpstr>
      <vt:lpstr>Background</vt:lpstr>
      <vt:lpstr>Problem Statement</vt:lpstr>
      <vt:lpstr>System Architecture</vt:lpstr>
      <vt:lpstr>Result Evaluation</vt:lpstr>
      <vt:lpstr>Result Evaluation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Littell, Sarah M</dc:creator>
  <cp:lastModifiedBy>Sarah Littell</cp:lastModifiedBy>
  <cp:revision>12</cp:revision>
  <dcterms:created xsi:type="dcterms:W3CDTF">2023-01-19T21:06:18Z</dcterms:created>
  <dcterms:modified xsi:type="dcterms:W3CDTF">2023-03-30T19:03:51Z</dcterms:modified>
</cp:coreProperties>
</file>