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Disparities in Climate-Induced Health Outcomes in the Greater Toronto Area.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Sarah Mansoor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06 July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Quarto</a:t>
            </a:r>
          </a:p>
          <a:p>
            <a:pPr lvl="0"/>
            <a:r>
              <a:rPr>
                <a:hlinkClick r:id="rId3" action="ppaction://hlinksldjump"/>
              </a:rPr>
              <a:t>Bullets</a:t>
            </a:r>
          </a:p>
          <a:p>
            <a:pPr lvl="0"/>
            <a:r>
              <a:rPr>
                <a:hlinkClick r:id="rId4" action="ppaction://hlinksldjump"/>
              </a:rPr>
              <a:t>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  <p:pic>
        <p:nvPicPr>
          <p:cNvPr descr="images/paste-01E2A9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57400"/>
            <a:ext cx="51054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Disparities in Climate-Induced Health Outcomes in the Greater Toronto Area.</dc:title>
  <dc:creator>Sarah Mansoor</dc:creator>
  <cp:keywords/>
  <dcterms:created xsi:type="dcterms:W3CDTF">2022-07-06T15:36:24Z</dcterms:created>
  <dcterms:modified xsi:type="dcterms:W3CDTF">2022-07-06T15:36:24Z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06 July 2022</vt:lpwstr>
  </property>
  <property fmtid="{D5CDD505-2E9C-101B-9397-08002B2CF9AE}" pid="4" name="editor">
    <vt:lpwstr>visual</vt:lpwstr>
  </property>
  <property fmtid="{D5CDD505-2E9C-101B-9397-08002B2CF9AE}" pid="5" name="email">
    <vt:lpwstr>sarah.mansoor@mail.utoronto.ca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thanks">
    <vt:lpwstr>Code and data are available at: https://github.com/sarahmansoorr/SUDS2022</vt:lpwstr>
  </property>
  <property fmtid="{D5CDD505-2E9C-101B-9397-08002B2CF9AE}" pid="10" name="toc-title">
    <vt:lpwstr>Table of contents</vt:lpwstr>
  </property>
</Properties>
</file>