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6" autoAdjust="0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Disparities in Climate-Induced Health Outcomes in the Greater Toronto Area.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Sarah Mansoor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06 July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Research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dirty="0"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Science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dirty="0">
              <a:latin typeface="Courier"/>
            </a:endParaRPr>
          </a:p>
        </p:txBody>
      </p:sp>
      <p:pic>
        <p:nvPicPr>
          <p:cNvPr id="3" name="Picture 1" descr="images/paste-01E2A96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10040807" cy="13237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Disparities in Climate-Induced Health Outcomes in the Greater Toronto Area.</vt:lpstr>
      <vt:lpstr>Research Topic</vt:lpstr>
      <vt:lpstr>Data Science Methods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Disparities in Climate-Induced Health Outcomes in the Greater Toronto Area.</dc:title>
  <dc:creator>Sarah Mansoor</dc:creator>
  <cp:keywords/>
  <cp:lastModifiedBy>Sarah Mansoor</cp:lastModifiedBy>
  <cp:revision>1</cp:revision>
  <dcterms:created xsi:type="dcterms:W3CDTF">2022-07-06T15:36:24Z</dcterms:created>
  <dcterms:modified xsi:type="dcterms:W3CDTF">2022-07-07T16:53:34Z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06 July 2022</vt:lpwstr>
  </property>
  <property fmtid="{D5CDD505-2E9C-101B-9397-08002B2CF9AE}" pid="4" name="editor">
    <vt:lpwstr>visual</vt:lpwstr>
  </property>
  <property fmtid="{D5CDD505-2E9C-101B-9397-08002B2CF9AE}" pid="5" name="email">
    <vt:lpwstr>sarah.mansoor@mail.utoronto.ca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thanks">
    <vt:lpwstr>Code and data are available at: https://github.com/sarahmansoorr/SUDS2022</vt:lpwstr>
  </property>
  <property fmtid="{D5CDD505-2E9C-101B-9397-08002B2CF9AE}" pid="10" name="toc-title">
    <vt:lpwstr>Table of contents</vt:lpwstr>
  </property>
</Properties>
</file>