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38"/>
      <p:bold r:id=""/>
      <p:italic r:id=""/>
      <p:boldItalic r:id=""/>
    </p:embeddedFont>
    <p:embeddedFont>
      <p:font typeface="Fira Sans Extra Condensed Light" panose="020F0302020204030204" pitchFamily="34" charset="0"/>
      <p:regular r:id="rId39"/>
      <p:bold r:id=""/>
      <p:italic r:id=""/>
      <p:boldItalic r:id=""/>
    </p:embeddedFont>
    <p:embeddedFont>
      <p:font typeface="Fira Sans Extra Condensed Medium" panose="020B0603050000020004" pitchFamily="34" charset="0"/>
      <p:regular r:id=""/>
      <p:bold r:id=""/>
      <p:italic r:id=""/>
      <p:boldItalic r:id=""/>
    </p:embeddedFont>
    <p:embeddedFont>
      <p:font typeface="Poppins" pitchFamily="2" charset="77"/>
      <p:regular r:id="rId40"/>
      <p:bold r:id=""/>
      <p:italic r:id=""/>
      <p:boldItalic r:id=""/>
    </p:embeddedFont>
    <p:embeddedFont>
      <p:font typeface="Proxima Nova" panose="02000506030000020004" pitchFamily="2" charset="0"/>
      <p:regular r:id=""/>
      <p:bold r:id=""/>
      <p:italic r:id=""/>
      <p:boldItalic r:id=""/>
    </p:embeddedFont>
    <p:embeddedFont>
      <p:font typeface="Proxima Nova Semibold" panose="02000506030000020004" pitchFamily="2" charset="0"/>
      <p:regular r:id=""/>
      <p:bold r:id=""/>
      <p:italic r:id="rId41"/>
      <p:boldItalic r:id=""/>
    </p:embeddedFont>
    <p:embeddedFont>
      <p:font typeface="Roboto" panose="02000000000000000000" pitchFamily="2" charset="0"/>
      <p:regular r:id="rId42"/>
      <p:bold r:id="rId43"/>
      <p:italic r:id="rId44"/>
      <p:boldItalic r:id=""/>
    </p:embeddedFont>
    <p:embeddedFont>
      <p:font typeface="Roboto Medium" panose="020F0502020204030204" pitchFamily="34" charset="0"/>
      <p:regular r:id="rId45"/>
      <p:bold r:id=""/>
      <p:italic r:id="rId46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>
      <p:cViewPr varScale="1">
        <p:scale>
          <a:sx n="136" d="100"/>
          <a:sy n="13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05964" y="248223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Sarah Mansoor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3" y="3009570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860702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55;p15">
            <a:extLst>
              <a:ext uri="{FF2B5EF4-FFF2-40B4-BE49-F238E27FC236}">
                <a16:creationId xmlns:a16="http://schemas.microsoft.com/office/drawing/2014/main" id="{A3A565C2-AD7D-B54C-6DA4-479AABA12929}"/>
              </a:ext>
            </a:extLst>
          </p:cNvPr>
          <p:cNvSpPr txBox="1">
            <a:spLocks/>
          </p:cNvSpPr>
          <p:nvPr/>
        </p:nvSpPr>
        <p:spPr>
          <a:xfrm>
            <a:off x="83190" y="0"/>
            <a:ext cx="8939549" cy="247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CA" sz="4000" dirty="0">
                <a:solidFill>
                  <a:schemeClr val="accent1"/>
                </a:solidFill>
              </a:rPr>
              <a:t>SUDS Day 2022: Disparities in Climate-Induced Health Outcomes in the Greater Toronto Area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Data Science Methods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 dirty="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2"/>
            <a:chOff x="5982800" y="1421600"/>
            <a:chExt cx="1627200" cy="3137312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798023"/>
              <a:ext cx="498600" cy="1909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Results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Microsoft Macintosh PowerPoint</Application>
  <PresentationFormat>On-screen Show (16:9)</PresentationFormat>
  <Paragraphs>500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Fira Sans Extra Condensed</vt:lpstr>
      <vt:lpstr>Fira Sans Extra Condensed Light</vt:lpstr>
      <vt:lpstr>Proxima Nova Semibold</vt:lpstr>
      <vt:lpstr>Fira Sans Extra Condensed Medium</vt:lpstr>
      <vt:lpstr>Proxima Nova</vt:lpstr>
      <vt:lpstr>Roboto</vt:lpstr>
      <vt:lpstr>Poppins</vt:lpstr>
      <vt:lpstr>Roboto Medium</vt:lpstr>
      <vt:lpstr>Data Charts Infographics by Slidesgo</vt:lpstr>
      <vt:lpstr>Slidesgo Final Pages</vt:lpstr>
      <vt:lpstr>PowerPoint Presentation</vt:lpstr>
      <vt:lpstr>Data Science Methods</vt:lpstr>
      <vt:lpstr>Results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Sarah Mansoor</cp:lastModifiedBy>
  <cp:revision>1</cp:revision>
  <dcterms:modified xsi:type="dcterms:W3CDTF">2022-07-07T16:59:06Z</dcterms:modified>
</cp:coreProperties>
</file>