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oppins"/>
      <p:regular r:id="rId28"/>
      <p:bold r:id="rId29"/>
      <p:italic r:id="rId30"/>
      <p:boldItalic r:id="rId31"/>
    </p:embeddedFont>
    <p:embeddedFont>
      <p:font typeface="Poppins Light"/>
      <p:regular r:id="rId32"/>
      <p:bold r:id="rId33"/>
      <p:italic r:id="rId34"/>
      <p:boldItalic r:id="rId35"/>
    </p:embeddedFont>
    <p:embeddedFont>
      <p:font typeface="Poppins Medium"/>
      <p:regular r:id="rId36"/>
      <p:bold r:id="rId37"/>
      <p:italic r:id="rId38"/>
      <p:boldItalic r:id="rId39"/>
    </p:embeddedFont>
    <p:embeddedFont>
      <p:font typeface="Poppins SemiBold"/>
      <p:regular r:id="rId40"/>
      <p:bold r:id="rId41"/>
      <p:italic r:id="rId42"/>
      <p:boldItalic r:id="rId43"/>
    </p:embeddedFont>
    <p:embeddedFont>
      <p:font typeface="PT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SemiBold-regular.fntdata"/><Relationship Id="rId20" Type="http://schemas.openxmlformats.org/officeDocument/2006/relationships/slide" Target="slides/slide16.xml"/><Relationship Id="rId42" Type="http://schemas.openxmlformats.org/officeDocument/2006/relationships/font" Target="fonts/PoppinsSemiBold-italic.fntdata"/><Relationship Id="rId41" Type="http://schemas.openxmlformats.org/officeDocument/2006/relationships/font" Target="fonts/PoppinsSemiBold-bold.fntdata"/><Relationship Id="rId22" Type="http://schemas.openxmlformats.org/officeDocument/2006/relationships/slide" Target="slides/slide18.xml"/><Relationship Id="rId44" Type="http://schemas.openxmlformats.org/officeDocument/2006/relationships/font" Target="fonts/PTSans-regular.fntdata"/><Relationship Id="rId21" Type="http://schemas.openxmlformats.org/officeDocument/2006/relationships/slide" Target="slides/slide17.xml"/><Relationship Id="rId43" Type="http://schemas.openxmlformats.org/officeDocument/2006/relationships/font" Target="fonts/PoppinsSemiBold-boldItalic.fntdata"/><Relationship Id="rId24" Type="http://schemas.openxmlformats.org/officeDocument/2006/relationships/slide" Target="slides/slide20.xml"/><Relationship Id="rId46" Type="http://schemas.openxmlformats.org/officeDocument/2006/relationships/font" Target="fonts/PTSans-italic.fntdata"/><Relationship Id="rId23" Type="http://schemas.openxmlformats.org/officeDocument/2006/relationships/slide" Target="slides/slide19.xml"/><Relationship Id="rId45" Type="http://schemas.openxmlformats.org/officeDocument/2006/relationships/font" Target="fonts/PT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PTSans-boldItalic.fntdata"/><Relationship Id="rId28" Type="http://schemas.openxmlformats.org/officeDocument/2006/relationships/font" Target="fonts/Poppins-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7.xml"/><Relationship Id="rId33" Type="http://schemas.openxmlformats.org/officeDocument/2006/relationships/font" Target="fonts/PoppinsLight-bold.fntdata"/><Relationship Id="rId10" Type="http://schemas.openxmlformats.org/officeDocument/2006/relationships/slide" Target="slides/slide6.xml"/><Relationship Id="rId32" Type="http://schemas.openxmlformats.org/officeDocument/2006/relationships/font" Target="fonts/PoppinsLight-regular.fntdata"/><Relationship Id="rId13" Type="http://schemas.openxmlformats.org/officeDocument/2006/relationships/slide" Target="slides/slide9.xml"/><Relationship Id="rId35" Type="http://schemas.openxmlformats.org/officeDocument/2006/relationships/font" Target="fonts/PoppinsLight-boldItalic.fntdata"/><Relationship Id="rId12" Type="http://schemas.openxmlformats.org/officeDocument/2006/relationships/slide" Target="slides/slide8.xml"/><Relationship Id="rId34" Type="http://schemas.openxmlformats.org/officeDocument/2006/relationships/font" Target="fonts/PoppinsLight-italic.fntdata"/><Relationship Id="rId15" Type="http://schemas.openxmlformats.org/officeDocument/2006/relationships/slide" Target="slides/slide11.xml"/><Relationship Id="rId37" Type="http://schemas.openxmlformats.org/officeDocument/2006/relationships/font" Target="fonts/PoppinsMedium-bold.fntdata"/><Relationship Id="rId14" Type="http://schemas.openxmlformats.org/officeDocument/2006/relationships/slide" Target="slides/slide10.xml"/><Relationship Id="rId36" Type="http://schemas.openxmlformats.org/officeDocument/2006/relationships/font" Target="fonts/PoppinsMedium-regular.fntdata"/><Relationship Id="rId17" Type="http://schemas.openxmlformats.org/officeDocument/2006/relationships/slide" Target="slides/slide13.xml"/><Relationship Id="rId39" Type="http://schemas.openxmlformats.org/officeDocument/2006/relationships/font" Target="fonts/PoppinsMedium-boldItalic.fntdata"/><Relationship Id="rId16" Type="http://schemas.openxmlformats.org/officeDocument/2006/relationships/slide" Target="slides/slide12.xml"/><Relationship Id="rId38" Type="http://schemas.openxmlformats.org/officeDocument/2006/relationships/font" Target="fonts/PoppinsMedium-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09ba402ee6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09ba402ee6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25938fc1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25938fc1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25a84333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25a84333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99f2f57a7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99f2f57a7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125a84333e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25a84333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we wanted to ensure was that we were dealing with relatively balanced data. From the above pie chart we can not that country, rap, rock songs were relatively the same around 100 songs each and Pop and RnB relatively lower with around 60 songs respectively. However we still felt confident in our samples as this wasnt a significant gap.</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bd6c00e7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bd6c00e7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125a84333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125a84333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chemeClr val="dk1"/>
                </a:solidFill>
                <a:highlight>
                  <a:srgbClr val="FFFFFF"/>
                </a:highlight>
              </a:rPr>
              <a:t>We can use the coherence score in topic modeling to measure how interpretable the topics are to humans. In this case, topics are represented as the top N words with the highest probability of belonging to that particular topic. Briefly, the coherence score measures how similar these words are to each other.</a:t>
            </a:r>
            <a:endParaRPr sz="850">
              <a:solidFill>
                <a:schemeClr val="dk1"/>
              </a:solidFill>
              <a:highlight>
                <a:srgbClr val="FFFFFF"/>
              </a:highlight>
            </a:endParaRPr>
          </a:p>
          <a:p>
            <a:pPr indent="0" lvl="0" marL="0" rtl="0" algn="l">
              <a:spcBef>
                <a:spcPts val="0"/>
              </a:spcBef>
              <a:spcAft>
                <a:spcPts val="0"/>
              </a:spcAft>
              <a:buNone/>
            </a:pPr>
            <a:r>
              <a:t/>
            </a:r>
            <a:endParaRPr sz="850">
              <a:solidFill>
                <a:schemeClr val="dk1"/>
              </a:solidFill>
              <a:highlight>
                <a:srgbClr val="FFFFFF"/>
              </a:highlight>
            </a:endParaRPr>
          </a:p>
          <a:p>
            <a:pPr indent="0" lvl="0" marL="0" rtl="0" algn="l">
              <a:spcBef>
                <a:spcPts val="0"/>
              </a:spcBef>
              <a:spcAft>
                <a:spcPts val="0"/>
              </a:spcAft>
              <a:buNone/>
            </a:pPr>
            <a:r>
              <a:rPr lang="en" sz="850">
                <a:solidFill>
                  <a:schemeClr val="dk1"/>
                </a:solidFill>
                <a:highlight>
                  <a:srgbClr val="FFFFFF"/>
                </a:highlight>
              </a:rPr>
              <a:t>The idea is pretty simple. We want to maximize intra-topic and minimize inter-topic similarity. Also, by similarity, we imply the cosine similarity between words represented by word2vec embedding</a:t>
            </a:r>
            <a:endParaRPr sz="85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1226cc7519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1226cc7519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226cc7519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1226cc7519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226cc7519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226cc7519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226cc75192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226cc75192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122708d04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122708d04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226cc75192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226cc75192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25b58e76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25b58e76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chemeClr val="dk1"/>
                </a:solidFill>
                <a:highlight>
                  <a:srgbClr val="FFFFFF"/>
                </a:highlight>
              </a:rPr>
              <a:t>Monami</a:t>
            </a:r>
            <a:endParaRPr sz="8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25ac4e82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25ac4e82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226cc7519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226cc7519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226cc7519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226cc7519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226cc7519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1226cc7519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109f8a4f0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109f8a4f0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1b487400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1b487400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7.xml"/><Relationship Id="rId5" Type="http://schemas.openxmlformats.org/officeDocument/2006/relationships/slide" Target="/ppt/slides/slide7.xml"/><Relationship Id="rId6" Type="http://schemas.openxmlformats.org/officeDocument/2006/relationships/slide" Target="/ppt/slides/slide1.xml"/><Relationship Id="rId7" Type="http://schemas.openxmlformats.org/officeDocument/2006/relationships/slide" Target="/ppt/slides/sl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511937" y="227671"/>
            <a:ext cx="2918495" cy="251400"/>
            <a:chOff x="5511937" y="227671"/>
            <a:chExt cx="2918495" cy="251400"/>
          </a:xfrm>
        </p:grpSpPr>
        <p:sp>
          <p:nvSpPr>
            <p:cNvPr id="10" name="Google Shape;10;p2"/>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107044" y="247440"/>
              <a:ext cx="323388" cy="211832"/>
              <a:chOff x="7981350" y="540875"/>
              <a:chExt cx="445500" cy="291779"/>
            </a:xfrm>
          </p:grpSpPr>
          <p:sp>
            <p:nvSpPr>
              <p:cNvPr id="12" name="Google Shape;12;p2"/>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7742331" y="283445"/>
              <a:ext cx="146689" cy="139689"/>
              <a:chOff x="590233" y="2668119"/>
              <a:chExt cx="56685" cy="54487"/>
            </a:xfrm>
          </p:grpSpPr>
          <p:sp>
            <p:nvSpPr>
              <p:cNvPr id="16" name="Google Shape;16;p2"/>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 name="Google Shape;18;p2"/>
          <p:cNvSpPr txBox="1"/>
          <p:nvPr>
            <p:ph type="ctrTitle"/>
          </p:nvPr>
        </p:nvSpPr>
        <p:spPr>
          <a:xfrm>
            <a:off x="3417100" y="1120350"/>
            <a:ext cx="4190400" cy="21093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388900" y="3355725"/>
            <a:ext cx="4246800" cy="329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 name="Google Shape;20;p2"/>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23" name="Google Shape;23;p2"/>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24" name="Google Shape;24;p2"/>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25" name="Google Shape;25;p2"/>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26" name="Google Shape;26;p2"/>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2"/>
          <p:cNvGrpSpPr/>
          <p:nvPr/>
        </p:nvGrpSpPr>
        <p:grpSpPr>
          <a:xfrm>
            <a:off x="6878094" y="4599628"/>
            <a:ext cx="95765" cy="95765"/>
            <a:chOff x="5925100" y="2102500"/>
            <a:chExt cx="372625" cy="372625"/>
          </a:xfrm>
        </p:grpSpPr>
        <p:sp>
          <p:nvSpPr>
            <p:cNvPr id="28" name="Google Shape;28;p2"/>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5623324" y="4522157"/>
            <a:ext cx="251415" cy="251415"/>
            <a:chOff x="5664289" y="4604097"/>
            <a:chExt cx="302399" cy="302399"/>
          </a:xfrm>
        </p:grpSpPr>
        <p:sp>
          <p:nvSpPr>
            <p:cNvPr id="32" name="Google Shape;32;p2"/>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5" name="Shape 225"/>
        <p:cNvGrpSpPr/>
        <p:nvPr/>
      </p:nvGrpSpPr>
      <p:grpSpPr>
        <a:xfrm>
          <a:off x="0" y="0"/>
          <a:ext cx="0" cy="0"/>
          <a:chOff x="0" y="0"/>
          <a:chExt cx="0" cy="0"/>
        </a:xfrm>
      </p:grpSpPr>
      <p:grpSp>
        <p:nvGrpSpPr>
          <p:cNvPr id="226" name="Google Shape;226;p11"/>
          <p:cNvGrpSpPr/>
          <p:nvPr/>
        </p:nvGrpSpPr>
        <p:grpSpPr>
          <a:xfrm>
            <a:off x="5511937" y="227671"/>
            <a:ext cx="2918495" cy="251400"/>
            <a:chOff x="5511937" y="227671"/>
            <a:chExt cx="2918495" cy="251400"/>
          </a:xfrm>
        </p:grpSpPr>
        <p:sp>
          <p:nvSpPr>
            <p:cNvPr id="227" name="Google Shape;227;p11"/>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1"/>
            <p:cNvGrpSpPr/>
            <p:nvPr/>
          </p:nvGrpSpPr>
          <p:grpSpPr>
            <a:xfrm>
              <a:off x="8107044" y="247440"/>
              <a:ext cx="323388" cy="211832"/>
              <a:chOff x="7981350" y="540875"/>
              <a:chExt cx="445500" cy="291779"/>
            </a:xfrm>
          </p:grpSpPr>
          <p:sp>
            <p:nvSpPr>
              <p:cNvPr id="229" name="Google Shape;229;p11"/>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7742331" y="283445"/>
              <a:ext cx="146689" cy="139689"/>
              <a:chOff x="590233" y="2668119"/>
              <a:chExt cx="56685" cy="54487"/>
            </a:xfrm>
          </p:grpSpPr>
          <p:sp>
            <p:nvSpPr>
              <p:cNvPr id="233" name="Google Shape;233;p11"/>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11"/>
          <p:cNvSpPr txBox="1"/>
          <p:nvPr>
            <p:ph hasCustomPrompt="1" type="title"/>
          </p:nvPr>
        </p:nvSpPr>
        <p:spPr>
          <a:xfrm>
            <a:off x="2616100" y="1303050"/>
            <a:ext cx="5367000" cy="162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p:nvPr>
            <p:ph idx="1" type="subTitle"/>
          </p:nvPr>
        </p:nvSpPr>
        <p:spPr>
          <a:xfrm>
            <a:off x="2616100" y="2878075"/>
            <a:ext cx="5367000" cy="43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2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237" name="Google Shape;237;p11"/>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240" name="Google Shape;240;p11"/>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241" name="Google Shape;241;p11"/>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242" name="Google Shape;242;p11"/>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243" name="Google Shape;243;p11"/>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1"/>
          <p:cNvGrpSpPr/>
          <p:nvPr/>
        </p:nvGrpSpPr>
        <p:grpSpPr>
          <a:xfrm>
            <a:off x="6878094" y="4599628"/>
            <a:ext cx="95765" cy="95765"/>
            <a:chOff x="5925100" y="2102500"/>
            <a:chExt cx="372625" cy="372625"/>
          </a:xfrm>
        </p:grpSpPr>
        <p:sp>
          <p:nvSpPr>
            <p:cNvPr id="245" name="Google Shape;245;p11"/>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5623324" y="4522157"/>
            <a:ext cx="251415" cy="251415"/>
            <a:chOff x="5664289" y="4604097"/>
            <a:chExt cx="302399" cy="302399"/>
          </a:xfrm>
        </p:grpSpPr>
        <p:sp>
          <p:nvSpPr>
            <p:cNvPr id="249" name="Google Shape;249;p11"/>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51" name="Shape 2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52" name="Shape 252"/>
        <p:cNvGrpSpPr/>
        <p:nvPr/>
      </p:nvGrpSpPr>
      <p:grpSpPr>
        <a:xfrm>
          <a:off x="0" y="0"/>
          <a:ext cx="0" cy="0"/>
          <a:chOff x="0" y="0"/>
          <a:chExt cx="0" cy="0"/>
        </a:xfrm>
      </p:grpSpPr>
      <p:grpSp>
        <p:nvGrpSpPr>
          <p:cNvPr id="253" name="Google Shape;253;p13"/>
          <p:cNvGrpSpPr/>
          <p:nvPr/>
        </p:nvGrpSpPr>
        <p:grpSpPr>
          <a:xfrm>
            <a:off x="5511937" y="227671"/>
            <a:ext cx="2918495" cy="251400"/>
            <a:chOff x="5511937" y="227671"/>
            <a:chExt cx="2918495" cy="251400"/>
          </a:xfrm>
        </p:grpSpPr>
        <p:sp>
          <p:nvSpPr>
            <p:cNvPr id="254" name="Google Shape;254;p13"/>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3"/>
            <p:cNvGrpSpPr/>
            <p:nvPr/>
          </p:nvGrpSpPr>
          <p:grpSpPr>
            <a:xfrm>
              <a:off x="8107044" y="247440"/>
              <a:ext cx="323388" cy="211832"/>
              <a:chOff x="7981350" y="540875"/>
              <a:chExt cx="445500" cy="291779"/>
            </a:xfrm>
          </p:grpSpPr>
          <p:sp>
            <p:nvSpPr>
              <p:cNvPr id="256" name="Google Shape;256;p13"/>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3"/>
            <p:cNvGrpSpPr/>
            <p:nvPr/>
          </p:nvGrpSpPr>
          <p:grpSpPr>
            <a:xfrm>
              <a:off x="7742331" y="283445"/>
              <a:ext cx="146689" cy="139689"/>
              <a:chOff x="590233" y="2668119"/>
              <a:chExt cx="56685" cy="54487"/>
            </a:xfrm>
          </p:grpSpPr>
          <p:sp>
            <p:nvSpPr>
              <p:cNvPr id="260" name="Google Shape;260;p13"/>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2" name="Google Shape;262;p13"/>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3" name="Google Shape;263;p13"/>
          <p:cNvSpPr txBox="1"/>
          <p:nvPr>
            <p:ph idx="2" type="title"/>
          </p:nvPr>
        </p:nvSpPr>
        <p:spPr>
          <a:xfrm>
            <a:off x="3093638" y="1406225"/>
            <a:ext cx="208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4" name="Google Shape;264;p13"/>
          <p:cNvSpPr txBox="1"/>
          <p:nvPr>
            <p:ph idx="1" type="subTitle"/>
          </p:nvPr>
        </p:nvSpPr>
        <p:spPr>
          <a:xfrm>
            <a:off x="3093648" y="1992763"/>
            <a:ext cx="208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5" name="Google Shape;265;p13"/>
          <p:cNvSpPr txBox="1"/>
          <p:nvPr>
            <p:ph idx="3" type="title"/>
          </p:nvPr>
        </p:nvSpPr>
        <p:spPr>
          <a:xfrm>
            <a:off x="6126425" y="1406250"/>
            <a:ext cx="1851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6" name="Google Shape;266;p13"/>
          <p:cNvSpPr txBox="1"/>
          <p:nvPr>
            <p:ph idx="4" type="subTitle"/>
          </p:nvPr>
        </p:nvSpPr>
        <p:spPr>
          <a:xfrm>
            <a:off x="6126425" y="1992763"/>
            <a:ext cx="208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7" name="Google Shape;267;p13"/>
          <p:cNvSpPr txBox="1"/>
          <p:nvPr>
            <p:ph idx="5" type="title"/>
          </p:nvPr>
        </p:nvSpPr>
        <p:spPr>
          <a:xfrm>
            <a:off x="3093638" y="2807197"/>
            <a:ext cx="208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 name="Google Shape;268;p13"/>
          <p:cNvSpPr txBox="1"/>
          <p:nvPr>
            <p:ph idx="6" type="subTitle"/>
          </p:nvPr>
        </p:nvSpPr>
        <p:spPr>
          <a:xfrm>
            <a:off x="3093648" y="3393718"/>
            <a:ext cx="208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 name="Google Shape;269;p13"/>
          <p:cNvSpPr txBox="1"/>
          <p:nvPr>
            <p:ph idx="7" type="title"/>
          </p:nvPr>
        </p:nvSpPr>
        <p:spPr>
          <a:xfrm>
            <a:off x="6126425" y="2807188"/>
            <a:ext cx="208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13"/>
          <p:cNvSpPr txBox="1"/>
          <p:nvPr>
            <p:ph idx="8" type="subTitle"/>
          </p:nvPr>
        </p:nvSpPr>
        <p:spPr>
          <a:xfrm>
            <a:off x="6126425" y="3393712"/>
            <a:ext cx="208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1" name="Google Shape;271;p13"/>
          <p:cNvSpPr txBox="1"/>
          <p:nvPr>
            <p:ph hasCustomPrompt="1" idx="9" type="title"/>
          </p:nvPr>
        </p:nvSpPr>
        <p:spPr>
          <a:xfrm>
            <a:off x="2374469" y="1665900"/>
            <a:ext cx="6786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72" name="Google Shape;272;p13"/>
          <p:cNvSpPr txBox="1"/>
          <p:nvPr>
            <p:ph hasCustomPrompt="1" idx="13" type="title"/>
          </p:nvPr>
        </p:nvSpPr>
        <p:spPr>
          <a:xfrm>
            <a:off x="2374400" y="3066850"/>
            <a:ext cx="6786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73" name="Google Shape;273;p13"/>
          <p:cNvSpPr txBox="1"/>
          <p:nvPr>
            <p:ph hasCustomPrompt="1" idx="14" type="title"/>
          </p:nvPr>
        </p:nvSpPr>
        <p:spPr>
          <a:xfrm>
            <a:off x="5447825" y="1665900"/>
            <a:ext cx="6786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74" name="Google Shape;274;p13"/>
          <p:cNvSpPr txBox="1"/>
          <p:nvPr>
            <p:ph hasCustomPrompt="1" idx="15" type="title"/>
          </p:nvPr>
        </p:nvSpPr>
        <p:spPr>
          <a:xfrm>
            <a:off x="5447825" y="3062350"/>
            <a:ext cx="6786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75" name="Google Shape;275;p13"/>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278" name="Google Shape;278;p13"/>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279" name="Google Shape;279;p13"/>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280" name="Google Shape;280;p13"/>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281" name="Google Shape;281;p13"/>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13"/>
          <p:cNvGrpSpPr/>
          <p:nvPr/>
        </p:nvGrpSpPr>
        <p:grpSpPr>
          <a:xfrm>
            <a:off x="6878094" y="4599628"/>
            <a:ext cx="95765" cy="95765"/>
            <a:chOff x="5925100" y="2102500"/>
            <a:chExt cx="372625" cy="372625"/>
          </a:xfrm>
        </p:grpSpPr>
        <p:sp>
          <p:nvSpPr>
            <p:cNvPr id="283" name="Google Shape;283;p13"/>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3"/>
          <p:cNvGrpSpPr/>
          <p:nvPr/>
        </p:nvGrpSpPr>
        <p:grpSpPr>
          <a:xfrm>
            <a:off x="5623324" y="4522157"/>
            <a:ext cx="251415" cy="251415"/>
            <a:chOff x="5664289" y="4604097"/>
            <a:chExt cx="302399" cy="302399"/>
          </a:xfrm>
        </p:grpSpPr>
        <p:sp>
          <p:nvSpPr>
            <p:cNvPr id="287" name="Google Shape;287;p13"/>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89" name="Shape 289"/>
        <p:cNvGrpSpPr/>
        <p:nvPr/>
      </p:nvGrpSpPr>
      <p:grpSpPr>
        <a:xfrm>
          <a:off x="0" y="0"/>
          <a:ext cx="0" cy="0"/>
          <a:chOff x="0" y="0"/>
          <a:chExt cx="0" cy="0"/>
        </a:xfrm>
      </p:grpSpPr>
      <p:grpSp>
        <p:nvGrpSpPr>
          <p:cNvPr id="290" name="Google Shape;290;p14"/>
          <p:cNvGrpSpPr/>
          <p:nvPr/>
        </p:nvGrpSpPr>
        <p:grpSpPr>
          <a:xfrm>
            <a:off x="5511937" y="227671"/>
            <a:ext cx="2918495" cy="251400"/>
            <a:chOff x="5511937" y="227671"/>
            <a:chExt cx="2918495" cy="251400"/>
          </a:xfrm>
        </p:grpSpPr>
        <p:sp>
          <p:nvSpPr>
            <p:cNvPr id="291" name="Google Shape;291;p14"/>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4"/>
            <p:cNvGrpSpPr/>
            <p:nvPr/>
          </p:nvGrpSpPr>
          <p:grpSpPr>
            <a:xfrm>
              <a:off x="8107044" y="247440"/>
              <a:ext cx="323388" cy="211832"/>
              <a:chOff x="7981350" y="540875"/>
              <a:chExt cx="445500" cy="291779"/>
            </a:xfrm>
          </p:grpSpPr>
          <p:sp>
            <p:nvSpPr>
              <p:cNvPr id="293" name="Google Shape;293;p14"/>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4"/>
            <p:cNvGrpSpPr/>
            <p:nvPr/>
          </p:nvGrpSpPr>
          <p:grpSpPr>
            <a:xfrm>
              <a:off x="7742331" y="283445"/>
              <a:ext cx="146689" cy="139689"/>
              <a:chOff x="590233" y="2668119"/>
              <a:chExt cx="56685" cy="54487"/>
            </a:xfrm>
          </p:grpSpPr>
          <p:sp>
            <p:nvSpPr>
              <p:cNvPr id="297" name="Google Shape;297;p14"/>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9" name="Google Shape;299;p14"/>
          <p:cNvSpPr txBox="1"/>
          <p:nvPr>
            <p:ph type="title"/>
          </p:nvPr>
        </p:nvSpPr>
        <p:spPr>
          <a:xfrm>
            <a:off x="3239800" y="1068116"/>
            <a:ext cx="4119600" cy="16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4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0" name="Google Shape;300;p14"/>
          <p:cNvSpPr txBox="1"/>
          <p:nvPr>
            <p:ph idx="1" type="subTitle"/>
          </p:nvPr>
        </p:nvSpPr>
        <p:spPr>
          <a:xfrm>
            <a:off x="3121025" y="2226264"/>
            <a:ext cx="43572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1" name="Google Shape;301;p14"/>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304" name="Google Shape;304;p14"/>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305" name="Google Shape;305;p14"/>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306" name="Google Shape;306;p14"/>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307" name="Google Shape;307;p14"/>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4"/>
          <p:cNvGrpSpPr/>
          <p:nvPr/>
        </p:nvGrpSpPr>
        <p:grpSpPr>
          <a:xfrm>
            <a:off x="6878094" y="4599628"/>
            <a:ext cx="95765" cy="95765"/>
            <a:chOff x="5925100" y="2102500"/>
            <a:chExt cx="372625" cy="372625"/>
          </a:xfrm>
        </p:grpSpPr>
        <p:sp>
          <p:nvSpPr>
            <p:cNvPr id="309" name="Google Shape;309;p14"/>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4"/>
          <p:cNvGrpSpPr/>
          <p:nvPr/>
        </p:nvGrpSpPr>
        <p:grpSpPr>
          <a:xfrm>
            <a:off x="5623324" y="4522157"/>
            <a:ext cx="251415" cy="251415"/>
            <a:chOff x="5664289" y="4604097"/>
            <a:chExt cx="302399" cy="302399"/>
          </a:xfrm>
        </p:grpSpPr>
        <p:sp>
          <p:nvSpPr>
            <p:cNvPr id="313" name="Google Shape;313;p14"/>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15" name="Shape 315"/>
        <p:cNvGrpSpPr/>
        <p:nvPr/>
      </p:nvGrpSpPr>
      <p:grpSpPr>
        <a:xfrm>
          <a:off x="0" y="0"/>
          <a:ext cx="0" cy="0"/>
          <a:chOff x="0" y="0"/>
          <a:chExt cx="0" cy="0"/>
        </a:xfrm>
      </p:grpSpPr>
      <p:grpSp>
        <p:nvGrpSpPr>
          <p:cNvPr id="316" name="Google Shape;316;p15"/>
          <p:cNvGrpSpPr/>
          <p:nvPr/>
        </p:nvGrpSpPr>
        <p:grpSpPr>
          <a:xfrm>
            <a:off x="5511937" y="227671"/>
            <a:ext cx="2918495" cy="251400"/>
            <a:chOff x="5511937" y="227671"/>
            <a:chExt cx="2918495" cy="251400"/>
          </a:xfrm>
        </p:grpSpPr>
        <p:sp>
          <p:nvSpPr>
            <p:cNvPr id="317" name="Google Shape;317;p15"/>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15"/>
            <p:cNvGrpSpPr/>
            <p:nvPr/>
          </p:nvGrpSpPr>
          <p:grpSpPr>
            <a:xfrm>
              <a:off x="8107044" y="247440"/>
              <a:ext cx="323388" cy="211832"/>
              <a:chOff x="7981350" y="540875"/>
              <a:chExt cx="445500" cy="291779"/>
            </a:xfrm>
          </p:grpSpPr>
          <p:sp>
            <p:nvSpPr>
              <p:cNvPr id="319" name="Google Shape;319;p15"/>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5"/>
            <p:cNvGrpSpPr/>
            <p:nvPr/>
          </p:nvGrpSpPr>
          <p:grpSpPr>
            <a:xfrm>
              <a:off x="7742331" y="283445"/>
              <a:ext cx="146689" cy="139689"/>
              <a:chOff x="590233" y="2668119"/>
              <a:chExt cx="56685" cy="54487"/>
            </a:xfrm>
          </p:grpSpPr>
          <p:sp>
            <p:nvSpPr>
              <p:cNvPr id="323" name="Google Shape;323;p15"/>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5" name="Google Shape;325;p15"/>
          <p:cNvSpPr txBox="1"/>
          <p:nvPr>
            <p:ph type="title"/>
          </p:nvPr>
        </p:nvSpPr>
        <p:spPr>
          <a:xfrm>
            <a:off x="3119525" y="2719281"/>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26" name="Google Shape;326;p15"/>
          <p:cNvSpPr txBox="1"/>
          <p:nvPr>
            <p:ph idx="1" type="subTitle"/>
          </p:nvPr>
        </p:nvSpPr>
        <p:spPr>
          <a:xfrm>
            <a:off x="3119525" y="1435119"/>
            <a:ext cx="4360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16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327" name="Google Shape;327;p15"/>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330" name="Google Shape;330;p15"/>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331" name="Google Shape;331;p15"/>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332" name="Google Shape;332;p15"/>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333" name="Google Shape;333;p15"/>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15"/>
          <p:cNvGrpSpPr/>
          <p:nvPr/>
        </p:nvGrpSpPr>
        <p:grpSpPr>
          <a:xfrm>
            <a:off x="6878094" y="4599628"/>
            <a:ext cx="95765" cy="95765"/>
            <a:chOff x="5925100" y="2102500"/>
            <a:chExt cx="372625" cy="372625"/>
          </a:xfrm>
        </p:grpSpPr>
        <p:sp>
          <p:nvSpPr>
            <p:cNvPr id="335" name="Google Shape;335;p15"/>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15"/>
          <p:cNvGrpSpPr/>
          <p:nvPr/>
        </p:nvGrpSpPr>
        <p:grpSpPr>
          <a:xfrm>
            <a:off x="5623324" y="4522157"/>
            <a:ext cx="251415" cy="251415"/>
            <a:chOff x="5664289" y="4604097"/>
            <a:chExt cx="302399" cy="302399"/>
          </a:xfrm>
        </p:grpSpPr>
        <p:sp>
          <p:nvSpPr>
            <p:cNvPr id="339" name="Google Shape;339;p15"/>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341" name="Shape 341"/>
        <p:cNvGrpSpPr/>
        <p:nvPr/>
      </p:nvGrpSpPr>
      <p:grpSpPr>
        <a:xfrm>
          <a:off x="0" y="0"/>
          <a:ext cx="0" cy="0"/>
          <a:chOff x="0" y="0"/>
          <a:chExt cx="0" cy="0"/>
        </a:xfrm>
      </p:grpSpPr>
      <p:grpSp>
        <p:nvGrpSpPr>
          <p:cNvPr id="342" name="Google Shape;342;p16"/>
          <p:cNvGrpSpPr/>
          <p:nvPr/>
        </p:nvGrpSpPr>
        <p:grpSpPr>
          <a:xfrm>
            <a:off x="5511937" y="227671"/>
            <a:ext cx="2918495" cy="251400"/>
            <a:chOff x="5511937" y="227671"/>
            <a:chExt cx="2918495" cy="251400"/>
          </a:xfrm>
        </p:grpSpPr>
        <p:sp>
          <p:nvSpPr>
            <p:cNvPr id="343" name="Google Shape;343;p16"/>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6"/>
            <p:cNvGrpSpPr/>
            <p:nvPr/>
          </p:nvGrpSpPr>
          <p:grpSpPr>
            <a:xfrm>
              <a:off x="8107044" y="247440"/>
              <a:ext cx="323388" cy="211832"/>
              <a:chOff x="7981350" y="540875"/>
              <a:chExt cx="445500" cy="291779"/>
            </a:xfrm>
          </p:grpSpPr>
          <p:sp>
            <p:nvSpPr>
              <p:cNvPr id="345" name="Google Shape;345;p16"/>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6"/>
            <p:cNvGrpSpPr/>
            <p:nvPr/>
          </p:nvGrpSpPr>
          <p:grpSpPr>
            <a:xfrm>
              <a:off x="7742331" y="283445"/>
              <a:ext cx="146689" cy="139689"/>
              <a:chOff x="590233" y="2668119"/>
              <a:chExt cx="56685" cy="54487"/>
            </a:xfrm>
          </p:grpSpPr>
          <p:sp>
            <p:nvSpPr>
              <p:cNvPr id="349" name="Google Shape;349;p16"/>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1" name="Google Shape;351;p16"/>
          <p:cNvSpPr txBox="1"/>
          <p:nvPr>
            <p:ph type="title"/>
          </p:nvPr>
        </p:nvSpPr>
        <p:spPr>
          <a:xfrm>
            <a:off x="2391125" y="964400"/>
            <a:ext cx="2908500" cy="1824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6"/>
          <p:cNvSpPr txBox="1"/>
          <p:nvPr>
            <p:ph idx="1" type="subTitle"/>
          </p:nvPr>
        </p:nvSpPr>
        <p:spPr>
          <a:xfrm>
            <a:off x="2391125" y="2789200"/>
            <a:ext cx="29085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3" name="Google Shape;353;p16"/>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356" name="Google Shape;356;p16"/>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357" name="Google Shape;357;p16"/>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358" name="Google Shape;358;p16"/>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359" name="Google Shape;359;p16"/>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16"/>
          <p:cNvGrpSpPr/>
          <p:nvPr/>
        </p:nvGrpSpPr>
        <p:grpSpPr>
          <a:xfrm>
            <a:off x="6878094" y="4599628"/>
            <a:ext cx="95765" cy="95765"/>
            <a:chOff x="5925100" y="2102500"/>
            <a:chExt cx="372625" cy="372625"/>
          </a:xfrm>
        </p:grpSpPr>
        <p:sp>
          <p:nvSpPr>
            <p:cNvPr id="361" name="Google Shape;361;p16"/>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16"/>
          <p:cNvGrpSpPr/>
          <p:nvPr/>
        </p:nvGrpSpPr>
        <p:grpSpPr>
          <a:xfrm>
            <a:off x="5623324" y="4522157"/>
            <a:ext cx="251415" cy="251415"/>
            <a:chOff x="5664289" y="4604097"/>
            <a:chExt cx="302399" cy="302399"/>
          </a:xfrm>
        </p:grpSpPr>
        <p:sp>
          <p:nvSpPr>
            <p:cNvPr id="365" name="Google Shape;365;p16"/>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367" name="Shape 367"/>
        <p:cNvGrpSpPr/>
        <p:nvPr/>
      </p:nvGrpSpPr>
      <p:grpSpPr>
        <a:xfrm>
          <a:off x="0" y="0"/>
          <a:ext cx="0" cy="0"/>
          <a:chOff x="0" y="0"/>
          <a:chExt cx="0" cy="0"/>
        </a:xfrm>
      </p:grpSpPr>
      <p:grpSp>
        <p:nvGrpSpPr>
          <p:cNvPr id="368" name="Google Shape;368;p17"/>
          <p:cNvGrpSpPr/>
          <p:nvPr/>
        </p:nvGrpSpPr>
        <p:grpSpPr>
          <a:xfrm>
            <a:off x="5511937" y="227671"/>
            <a:ext cx="2918495" cy="251400"/>
            <a:chOff x="5511937" y="227671"/>
            <a:chExt cx="2918495" cy="251400"/>
          </a:xfrm>
        </p:grpSpPr>
        <p:sp>
          <p:nvSpPr>
            <p:cNvPr id="369" name="Google Shape;369;p17"/>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7"/>
            <p:cNvGrpSpPr/>
            <p:nvPr/>
          </p:nvGrpSpPr>
          <p:grpSpPr>
            <a:xfrm>
              <a:off x="8107044" y="247440"/>
              <a:ext cx="323388" cy="211832"/>
              <a:chOff x="7981350" y="540875"/>
              <a:chExt cx="445500" cy="291779"/>
            </a:xfrm>
          </p:grpSpPr>
          <p:sp>
            <p:nvSpPr>
              <p:cNvPr id="371" name="Google Shape;371;p17"/>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7"/>
            <p:cNvGrpSpPr/>
            <p:nvPr/>
          </p:nvGrpSpPr>
          <p:grpSpPr>
            <a:xfrm>
              <a:off x="7742331" y="283445"/>
              <a:ext cx="146689" cy="139689"/>
              <a:chOff x="590233" y="2668119"/>
              <a:chExt cx="56685" cy="54487"/>
            </a:xfrm>
          </p:grpSpPr>
          <p:sp>
            <p:nvSpPr>
              <p:cNvPr id="375" name="Google Shape;375;p17"/>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7" name="Google Shape;377;p17"/>
          <p:cNvSpPr txBox="1"/>
          <p:nvPr>
            <p:ph type="title"/>
          </p:nvPr>
        </p:nvSpPr>
        <p:spPr>
          <a:xfrm>
            <a:off x="5299625" y="1558125"/>
            <a:ext cx="2908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8" name="Google Shape;378;p17"/>
          <p:cNvSpPr txBox="1"/>
          <p:nvPr>
            <p:ph idx="1" type="subTitle"/>
          </p:nvPr>
        </p:nvSpPr>
        <p:spPr>
          <a:xfrm>
            <a:off x="5299625" y="2130825"/>
            <a:ext cx="2908500" cy="122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17"/>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382" name="Google Shape;382;p17"/>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383" name="Google Shape;383;p17"/>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384" name="Google Shape;384;p17"/>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385" name="Google Shape;385;p17"/>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7"/>
          <p:cNvGrpSpPr/>
          <p:nvPr/>
        </p:nvGrpSpPr>
        <p:grpSpPr>
          <a:xfrm>
            <a:off x="6878094" y="4599628"/>
            <a:ext cx="95765" cy="95765"/>
            <a:chOff x="5925100" y="2102500"/>
            <a:chExt cx="372625" cy="372625"/>
          </a:xfrm>
        </p:grpSpPr>
        <p:sp>
          <p:nvSpPr>
            <p:cNvPr id="387" name="Google Shape;387;p17"/>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7"/>
          <p:cNvGrpSpPr/>
          <p:nvPr/>
        </p:nvGrpSpPr>
        <p:grpSpPr>
          <a:xfrm>
            <a:off x="5623324" y="4522157"/>
            <a:ext cx="251415" cy="251415"/>
            <a:chOff x="5664289" y="4604097"/>
            <a:chExt cx="302399" cy="302399"/>
          </a:xfrm>
        </p:grpSpPr>
        <p:sp>
          <p:nvSpPr>
            <p:cNvPr id="391" name="Google Shape;391;p17"/>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393" name="Shape 393"/>
        <p:cNvGrpSpPr/>
        <p:nvPr/>
      </p:nvGrpSpPr>
      <p:grpSpPr>
        <a:xfrm>
          <a:off x="0" y="0"/>
          <a:ext cx="0" cy="0"/>
          <a:chOff x="0" y="0"/>
          <a:chExt cx="0" cy="0"/>
        </a:xfrm>
      </p:grpSpPr>
      <p:grpSp>
        <p:nvGrpSpPr>
          <p:cNvPr id="394" name="Google Shape;394;p18"/>
          <p:cNvGrpSpPr/>
          <p:nvPr/>
        </p:nvGrpSpPr>
        <p:grpSpPr>
          <a:xfrm>
            <a:off x="5511937" y="227671"/>
            <a:ext cx="2918495" cy="251400"/>
            <a:chOff x="5511937" y="227671"/>
            <a:chExt cx="2918495" cy="251400"/>
          </a:xfrm>
        </p:grpSpPr>
        <p:sp>
          <p:nvSpPr>
            <p:cNvPr id="395" name="Google Shape;395;p18"/>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18"/>
            <p:cNvGrpSpPr/>
            <p:nvPr/>
          </p:nvGrpSpPr>
          <p:grpSpPr>
            <a:xfrm>
              <a:off x="8107044" y="247440"/>
              <a:ext cx="323388" cy="211832"/>
              <a:chOff x="7981350" y="540875"/>
              <a:chExt cx="445500" cy="291779"/>
            </a:xfrm>
          </p:grpSpPr>
          <p:sp>
            <p:nvSpPr>
              <p:cNvPr id="397" name="Google Shape;397;p18"/>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18"/>
            <p:cNvGrpSpPr/>
            <p:nvPr/>
          </p:nvGrpSpPr>
          <p:grpSpPr>
            <a:xfrm>
              <a:off x="7742331" y="283445"/>
              <a:ext cx="146689" cy="139689"/>
              <a:chOff x="590233" y="2668119"/>
              <a:chExt cx="56685" cy="54487"/>
            </a:xfrm>
          </p:grpSpPr>
          <p:sp>
            <p:nvSpPr>
              <p:cNvPr id="401" name="Google Shape;401;p18"/>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3" name="Google Shape;403;p18"/>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4" name="Google Shape;404;p18"/>
          <p:cNvSpPr txBox="1"/>
          <p:nvPr>
            <p:ph idx="2" type="title"/>
          </p:nvPr>
        </p:nvSpPr>
        <p:spPr>
          <a:xfrm>
            <a:off x="2938607" y="29480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 name="Google Shape;405;p18"/>
          <p:cNvSpPr txBox="1"/>
          <p:nvPr>
            <p:ph idx="1" type="subTitle"/>
          </p:nvPr>
        </p:nvSpPr>
        <p:spPr>
          <a:xfrm>
            <a:off x="2938600" y="3435675"/>
            <a:ext cx="2175300" cy="63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6" name="Google Shape;406;p18"/>
          <p:cNvSpPr txBox="1"/>
          <p:nvPr>
            <p:ph idx="3" type="title"/>
          </p:nvPr>
        </p:nvSpPr>
        <p:spPr>
          <a:xfrm>
            <a:off x="5485333" y="29480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7" name="Google Shape;407;p18"/>
          <p:cNvSpPr txBox="1"/>
          <p:nvPr>
            <p:ph idx="4" type="subTitle"/>
          </p:nvPr>
        </p:nvSpPr>
        <p:spPr>
          <a:xfrm>
            <a:off x="5485326" y="3435675"/>
            <a:ext cx="2175300" cy="63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8" name="Google Shape;408;p18"/>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411" name="Google Shape;411;p18"/>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412" name="Google Shape;412;p18"/>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413" name="Google Shape;413;p18"/>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414" name="Google Shape;414;p18"/>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18"/>
          <p:cNvGrpSpPr/>
          <p:nvPr/>
        </p:nvGrpSpPr>
        <p:grpSpPr>
          <a:xfrm>
            <a:off x="6878094" y="4599628"/>
            <a:ext cx="95765" cy="95765"/>
            <a:chOff x="5925100" y="2102500"/>
            <a:chExt cx="372625" cy="372625"/>
          </a:xfrm>
        </p:grpSpPr>
        <p:sp>
          <p:nvSpPr>
            <p:cNvPr id="416" name="Google Shape;416;p18"/>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18"/>
          <p:cNvGrpSpPr/>
          <p:nvPr/>
        </p:nvGrpSpPr>
        <p:grpSpPr>
          <a:xfrm>
            <a:off x="5623324" y="4522157"/>
            <a:ext cx="251415" cy="251415"/>
            <a:chOff x="5664289" y="4604097"/>
            <a:chExt cx="302399" cy="302399"/>
          </a:xfrm>
        </p:grpSpPr>
        <p:sp>
          <p:nvSpPr>
            <p:cNvPr id="420" name="Google Shape;420;p18"/>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_1">
    <p:spTree>
      <p:nvGrpSpPr>
        <p:cNvPr id="422" name="Shape 422"/>
        <p:cNvGrpSpPr/>
        <p:nvPr/>
      </p:nvGrpSpPr>
      <p:grpSpPr>
        <a:xfrm>
          <a:off x="0" y="0"/>
          <a:ext cx="0" cy="0"/>
          <a:chOff x="0" y="0"/>
          <a:chExt cx="0" cy="0"/>
        </a:xfrm>
      </p:grpSpPr>
      <p:grpSp>
        <p:nvGrpSpPr>
          <p:cNvPr id="423" name="Google Shape;423;p19"/>
          <p:cNvGrpSpPr/>
          <p:nvPr/>
        </p:nvGrpSpPr>
        <p:grpSpPr>
          <a:xfrm>
            <a:off x="5511937" y="227671"/>
            <a:ext cx="2918495" cy="251400"/>
            <a:chOff x="5511937" y="227671"/>
            <a:chExt cx="2918495" cy="251400"/>
          </a:xfrm>
        </p:grpSpPr>
        <p:sp>
          <p:nvSpPr>
            <p:cNvPr id="424" name="Google Shape;424;p19"/>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19"/>
            <p:cNvGrpSpPr/>
            <p:nvPr/>
          </p:nvGrpSpPr>
          <p:grpSpPr>
            <a:xfrm>
              <a:off x="8107044" y="247440"/>
              <a:ext cx="323388" cy="211832"/>
              <a:chOff x="7981350" y="540875"/>
              <a:chExt cx="445500" cy="291779"/>
            </a:xfrm>
          </p:grpSpPr>
          <p:sp>
            <p:nvSpPr>
              <p:cNvPr id="426" name="Google Shape;426;p19"/>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19"/>
            <p:cNvGrpSpPr/>
            <p:nvPr/>
          </p:nvGrpSpPr>
          <p:grpSpPr>
            <a:xfrm>
              <a:off x="7742331" y="283445"/>
              <a:ext cx="146689" cy="139689"/>
              <a:chOff x="590233" y="2668119"/>
              <a:chExt cx="56685" cy="54487"/>
            </a:xfrm>
          </p:grpSpPr>
          <p:sp>
            <p:nvSpPr>
              <p:cNvPr id="430" name="Google Shape;430;p19"/>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2" name="Google Shape;432;p19"/>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19"/>
          <p:cNvSpPr txBox="1"/>
          <p:nvPr>
            <p:ph idx="2" type="title"/>
          </p:nvPr>
        </p:nvSpPr>
        <p:spPr>
          <a:xfrm>
            <a:off x="2391125" y="3151575"/>
            <a:ext cx="1883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 name="Google Shape;434;p19"/>
          <p:cNvSpPr txBox="1"/>
          <p:nvPr>
            <p:ph idx="1" type="subTitle"/>
          </p:nvPr>
        </p:nvSpPr>
        <p:spPr>
          <a:xfrm>
            <a:off x="2391125" y="3486800"/>
            <a:ext cx="18834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5" name="Google Shape;435;p19"/>
          <p:cNvSpPr txBox="1"/>
          <p:nvPr>
            <p:ph idx="3" type="title"/>
          </p:nvPr>
        </p:nvSpPr>
        <p:spPr>
          <a:xfrm>
            <a:off x="4357102" y="3151575"/>
            <a:ext cx="1883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6" name="Google Shape;436;p19"/>
          <p:cNvSpPr txBox="1"/>
          <p:nvPr>
            <p:ph idx="4" type="subTitle"/>
          </p:nvPr>
        </p:nvSpPr>
        <p:spPr>
          <a:xfrm>
            <a:off x="4357102" y="3486800"/>
            <a:ext cx="18834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7" name="Google Shape;437;p19"/>
          <p:cNvSpPr txBox="1"/>
          <p:nvPr>
            <p:ph idx="5" type="title"/>
          </p:nvPr>
        </p:nvSpPr>
        <p:spPr>
          <a:xfrm>
            <a:off x="6323085" y="3151575"/>
            <a:ext cx="1883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8" name="Google Shape;438;p19"/>
          <p:cNvSpPr txBox="1"/>
          <p:nvPr>
            <p:ph idx="6" type="subTitle"/>
          </p:nvPr>
        </p:nvSpPr>
        <p:spPr>
          <a:xfrm>
            <a:off x="6323085" y="3486800"/>
            <a:ext cx="18834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9" name="Google Shape;439;p19"/>
          <p:cNvSpPr txBox="1"/>
          <p:nvPr>
            <p:ph hasCustomPrompt="1" idx="7" type="title"/>
          </p:nvPr>
        </p:nvSpPr>
        <p:spPr>
          <a:xfrm>
            <a:off x="2894825" y="1301958"/>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40" name="Google Shape;440;p19"/>
          <p:cNvSpPr txBox="1"/>
          <p:nvPr>
            <p:ph hasCustomPrompt="1" idx="8" type="title"/>
          </p:nvPr>
        </p:nvSpPr>
        <p:spPr>
          <a:xfrm>
            <a:off x="4860802" y="1301961"/>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41" name="Google Shape;441;p19"/>
          <p:cNvSpPr txBox="1"/>
          <p:nvPr>
            <p:ph hasCustomPrompt="1" idx="9" type="title"/>
          </p:nvPr>
        </p:nvSpPr>
        <p:spPr>
          <a:xfrm>
            <a:off x="6826785" y="1301961"/>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42" name="Google Shape;442;p19"/>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445" name="Google Shape;445;p19"/>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446" name="Google Shape;446;p19"/>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447" name="Google Shape;447;p19"/>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448" name="Google Shape;448;p19"/>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19"/>
          <p:cNvGrpSpPr/>
          <p:nvPr/>
        </p:nvGrpSpPr>
        <p:grpSpPr>
          <a:xfrm>
            <a:off x="6878094" y="4599628"/>
            <a:ext cx="95765" cy="95765"/>
            <a:chOff x="5925100" y="2102500"/>
            <a:chExt cx="372625" cy="372625"/>
          </a:xfrm>
        </p:grpSpPr>
        <p:sp>
          <p:nvSpPr>
            <p:cNvPr id="450" name="Google Shape;450;p19"/>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19"/>
          <p:cNvGrpSpPr/>
          <p:nvPr/>
        </p:nvGrpSpPr>
        <p:grpSpPr>
          <a:xfrm>
            <a:off x="5623324" y="4522157"/>
            <a:ext cx="251415" cy="251415"/>
            <a:chOff x="5664289" y="4604097"/>
            <a:chExt cx="302399" cy="302399"/>
          </a:xfrm>
        </p:grpSpPr>
        <p:sp>
          <p:nvSpPr>
            <p:cNvPr id="454" name="Google Shape;454;p19"/>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_2">
    <p:spTree>
      <p:nvGrpSpPr>
        <p:cNvPr id="456" name="Shape 456"/>
        <p:cNvGrpSpPr/>
        <p:nvPr/>
      </p:nvGrpSpPr>
      <p:grpSpPr>
        <a:xfrm>
          <a:off x="0" y="0"/>
          <a:ext cx="0" cy="0"/>
          <a:chOff x="0" y="0"/>
          <a:chExt cx="0" cy="0"/>
        </a:xfrm>
      </p:grpSpPr>
      <p:grpSp>
        <p:nvGrpSpPr>
          <p:cNvPr id="457" name="Google Shape;457;p20"/>
          <p:cNvGrpSpPr/>
          <p:nvPr/>
        </p:nvGrpSpPr>
        <p:grpSpPr>
          <a:xfrm>
            <a:off x="5511937" y="227671"/>
            <a:ext cx="2918495" cy="251400"/>
            <a:chOff x="5511937" y="227671"/>
            <a:chExt cx="2918495" cy="251400"/>
          </a:xfrm>
        </p:grpSpPr>
        <p:sp>
          <p:nvSpPr>
            <p:cNvPr id="458" name="Google Shape;458;p20"/>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20"/>
            <p:cNvGrpSpPr/>
            <p:nvPr/>
          </p:nvGrpSpPr>
          <p:grpSpPr>
            <a:xfrm>
              <a:off x="8107044" y="247440"/>
              <a:ext cx="323388" cy="211832"/>
              <a:chOff x="7981350" y="540875"/>
              <a:chExt cx="445500" cy="291779"/>
            </a:xfrm>
          </p:grpSpPr>
          <p:sp>
            <p:nvSpPr>
              <p:cNvPr id="460" name="Google Shape;460;p20"/>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0"/>
            <p:cNvGrpSpPr/>
            <p:nvPr/>
          </p:nvGrpSpPr>
          <p:grpSpPr>
            <a:xfrm>
              <a:off x="7742331" y="283445"/>
              <a:ext cx="146689" cy="139689"/>
              <a:chOff x="590233" y="2668119"/>
              <a:chExt cx="56685" cy="54487"/>
            </a:xfrm>
          </p:grpSpPr>
          <p:sp>
            <p:nvSpPr>
              <p:cNvPr id="464" name="Google Shape;464;p20"/>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6" name="Google Shape;466;p20"/>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7" name="Google Shape;467;p20"/>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470" name="Google Shape;470;p20"/>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471" name="Google Shape;471;p20"/>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472" name="Google Shape;472;p20"/>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473" name="Google Shape;473;p20"/>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20"/>
          <p:cNvGrpSpPr/>
          <p:nvPr/>
        </p:nvGrpSpPr>
        <p:grpSpPr>
          <a:xfrm>
            <a:off x="6878094" y="4599628"/>
            <a:ext cx="95765" cy="95765"/>
            <a:chOff x="5925100" y="2102500"/>
            <a:chExt cx="372625" cy="372625"/>
          </a:xfrm>
        </p:grpSpPr>
        <p:sp>
          <p:nvSpPr>
            <p:cNvPr id="475" name="Google Shape;475;p20"/>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0"/>
          <p:cNvGrpSpPr/>
          <p:nvPr/>
        </p:nvGrpSpPr>
        <p:grpSpPr>
          <a:xfrm>
            <a:off x="5623324" y="4522157"/>
            <a:ext cx="251415" cy="251415"/>
            <a:chOff x="5664289" y="4604097"/>
            <a:chExt cx="302399" cy="302399"/>
          </a:xfrm>
        </p:grpSpPr>
        <p:sp>
          <p:nvSpPr>
            <p:cNvPr id="479" name="Google Shape;479;p20"/>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0"/>
          <p:cNvSpPr txBox="1"/>
          <p:nvPr>
            <p:ph idx="2" type="title"/>
          </p:nvPr>
        </p:nvSpPr>
        <p:spPr>
          <a:xfrm>
            <a:off x="3183775" y="1212954"/>
            <a:ext cx="154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2" name="Google Shape;482;p20"/>
          <p:cNvSpPr txBox="1"/>
          <p:nvPr>
            <p:ph idx="1" type="subTitle"/>
          </p:nvPr>
        </p:nvSpPr>
        <p:spPr>
          <a:xfrm>
            <a:off x="3272725" y="1587375"/>
            <a:ext cx="13701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3" name="Google Shape;483;p20"/>
          <p:cNvSpPr txBox="1"/>
          <p:nvPr>
            <p:ph idx="3" type="title"/>
          </p:nvPr>
        </p:nvSpPr>
        <p:spPr>
          <a:xfrm>
            <a:off x="5867456" y="1212954"/>
            <a:ext cx="154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4" name="Google Shape;484;p20"/>
          <p:cNvSpPr txBox="1"/>
          <p:nvPr>
            <p:ph idx="4" type="subTitle"/>
          </p:nvPr>
        </p:nvSpPr>
        <p:spPr>
          <a:xfrm>
            <a:off x="5956406" y="1587375"/>
            <a:ext cx="13701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5" name="Google Shape;485;p20"/>
          <p:cNvSpPr txBox="1"/>
          <p:nvPr>
            <p:ph hasCustomPrompt="1" idx="5" type="title"/>
          </p:nvPr>
        </p:nvSpPr>
        <p:spPr>
          <a:xfrm>
            <a:off x="3519775" y="2975658"/>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86" name="Google Shape;486;p20"/>
          <p:cNvSpPr txBox="1"/>
          <p:nvPr>
            <p:ph hasCustomPrompt="1" idx="6" type="title"/>
          </p:nvPr>
        </p:nvSpPr>
        <p:spPr>
          <a:xfrm>
            <a:off x="6203463" y="2975675"/>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grpSp>
        <p:nvGrpSpPr>
          <p:cNvPr id="35" name="Google Shape;35;p3"/>
          <p:cNvGrpSpPr/>
          <p:nvPr/>
        </p:nvGrpSpPr>
        <p:grpSpPr>
          <a:xfrm>
            <a:off x="5511937" y="227671"/>
            <a:ext cx="2918495" cy="251400"/>
            <a:chOff x="5511937" y="227671"/>
            <a:chExt cx="2918495" cy="251400"/>
          </a:xfrm>
        </p:grpSpPr>
        <p:sp>
          <p:nvSpPr>
            <p:cNvPr id="36" name="Google Shape;36;p3"/>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3"/>
            <p:cNvGrpSpPr/>
            <p:nvPr/>
          </p:nvGrpSpPr>
          <p:grpSpPr>
            <a:xfrm>
              <a:off x="8107044" y="247440"/>
              <a:ext cx="323388" cy="211832"/>
              <a:chOff x="7981350" y="540875"/>
              <a:chExt cx="445500" cy="291779"/>
            </a:xfrm>
          </p:grpSpPr>
          <p:sp>
            <p:nvSpPr>
              <p:cNvPr id="38" name="Google Shape;38;p3"/>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3"/>
            <p:cNvGrpSpPr/>
            <p:nvPr/>
          </p:nvGrpSpPr>
          <p:grpSpPr>
            <a:xfrm>
              <a:off x="7742331" y="283445"/>
              <a:ext cx="146689" cy="139689"/>
              <a:chOff x="590233" y="2668119"/>
              <a:chExt cx="56685" cy="54487"/>
            </a:xfrm>
          </p:grpSpPr>
          <p:sp>
            <p:nvSpPr>
              <p:cNvPr id="42" name="Google Shape;42;p3"/>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 name="Google Shape;44;p3"/>
          <p:cNvSpPr txBox="1"/>
          <p:nvPr>
            <p:ph type="title"/>
          </p:nvPr>
        </p:nvSpPr>
        <p:spPr>
          <a:xfrm>
            <a:off x="2673275" y="2575625"/>
            <a:ext cx="52527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5" name="Google Shape;45;p3"/>
          <p:cNvSpPr txBox="1"/>
          <p:nvPr>
            <p:ph hasCustomPrompt="1" idx="2" type="title"/>
          </p:nvPr>
        </p:nvSpPr>
        <p:spPr>
          <a:xfrm>
            <a:off x="4567625" y="1422725"/>
            <a:ext cx="146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 name="Google Shape;46;p3"/>
          <p:cNvSpPr txBox="1"/>
          <p:nvPr>
            <p:ph idx="1" type="subTitle"/>
          </p:nvPr>
        </p:nvSpPr>
        <p:spPr>
          <a:xfrm>
            <a:off x="2673275" y="3352825"/>
            <a:ext cx="52527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 name="Google Shape;47;p3"/>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50" name="Google Shape;50;p3"/>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51" name="Google Shape;51;p3"/>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52" name="Google Shape;52;p3"/>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53" name="Google Shape;53;p3"/>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3"/>
          <p:cNvGrpSpPr/>
          <p:nvPr/>
        </p:nvGrpSpPr>
        <p:grpSpPr>
          <a:xfrm>
            <a:off x="6878094" y="4599628"/>
            <a:ext cx="95765" cy="95765"/>
            <a:chOff x="5925100" y="2102500"/>
            <a:chExt cx="372625" cy="372625"/>
          </a:xfrm>
        </p:grpSpPr>
        <p:sp>
          <p:nvSpPr>
            <p:cNvPr id="55" name="Google Shape;55;p3"/>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5623324" y="4522157"/>
            <a:ext cx="251415" cy="251415"/>
            <a:chOff x="5664289" y="4604097"/>
            <a:chExt cx="302399" cy="302399"/>
          </a:xfrm>
        </p:grpSpPr>
        <p:sp>
          <p:nvSpPr>
            <p:cNvPr id="59" name="Google Shape;59;p3"/>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6_1_1_2_1">
    <p:spTree>
      <p:nvGrpSpPr>
        <p:cNvPr id="487" name="Shape 487"/>
        <p:cNvGrpSpPr/>
        <p:nvPr/>
      </p:nvGrpSpPr>
      <p:grpSpPr>
        <a:xfrm>
          <a:off x="0" y="0"/>
          <a:ext cx="0" cy="0"/>
          <a:chOff x="0" y="0"/>
          <a:chExt cx="0" cy="0"/>
        </a:xfrm>
      </p:grpSpPr>
      <p:grpSp>
        <p:nvGrpSpPr>
          <p:cNvPr id="488" name="Google Shape;488;p21"/>
          <p:cNvGrpSpPr/>
          <p:nvPr/>
        </p:nvGrpSpPr>
        <p:grpSpPr>
          <a:xfrm>
            <a:off x="5511937" y="227671"/>
            <a:ext cx="2918495" cy="251400"/>
            <a:chOff x="5511937" y="227671"/>
            <a:chExt cx="2918495" cy="251400"/>
          </a:xfrm>
        </p:grpSpPr>
        <p:sp>
          <p:nvSpPr>
            <p:cNvPr id="489" name="Google Shape;489;p21"/>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1"/>
            <p:cNvGrpSpPr/>
            <p:nvPr/>
          </p:nvGrpSpPr>
          <p:grpSpPr>
            <a:xfrm>
              <a:off x="8107044" y="247440"/>
              <a:ext cx="323388" cy="211832"/>
              <a:chOff x="7981350" y="540875"/>
              <a:chExt cx="445500" cy="291779"/>
            </a:xfrm>
          </p:grpSpPr>
          <p:sp>
            <p:nvSpPr>
              <p:cNvPr id="491" name="Google Shape;491;p21"/>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21"/>
            <p:cNvGrpSpPr/>
            <p:nvPr/>
          </p:nvGrpSpPr>
          <p:grpSpPr>
            <a:xfrm>
              <a:off x="7742331" y="283445"/>
              <a:ext cx="146689" cy="139689"/>
              <a:chOff x="590233" y="2668119"/>
              <a:chExt cx="56685" cy="54487"/>
            </a:xfrm>
          </p:grpSpPr>
          <p:sp>
            <p:nvSpPr>
              <p:cNvPr id="495" name="Google Shape;495;p21"/>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7" name="Google Shape;497;p21"/>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8" name="Google Shape;498;p21"/>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501" name="Google Shape;501;p21"/>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502" name="Google Shape;502;p21"/>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503" name="Google Shape;503;p21"/>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504" name="Google Shape;504;p21"/>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1"/>
          <p:cNvGrpSpPr/>
          <p:nvPr/>
        </p:nvGrpSpPr>
        <p:grpSpPr>
          <a:xfrm>
            <a:off x="6878094" y="4599628"/>
            <a:ext cx="95765" cy="95765"/>
            <a:chOff x="5925100" y="2102500"/>
            <a:chExt cx="372625" cy="372625"/>
          </a:xfrm>
        </p:grpSpPr>
        <p:sp>
          <p:nvSpPr>
            <p:cNvPr id="506" name="Google Shape;506;p21"/>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21"/>
          <p:cNvGrpSpPr/>
          <p:nvPr/>
        </p:nvGrpSpPr>
        <p:grpSpPr>
          <a:xfrm>
            <a:off x="5623324" y="4522157"/>
            <a:ext cx="251415" cy="251415"/>
            <a:chOff x="5664289" y="4604097"/>
            <a:chExt cx="302399" cy="302399"/>
          </a:xfrm>
        </p:grpSpPr>
        <p:sp>
          <p:nvSpPr>
            <p:cNvPr id="510" name="Google Shape;510;p21"/>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21"/>
          <p:cNvSpPr txBox="1"/>
          <p:nvPr>
            <p:ph idx="2" type="title"/>
          </p:nvPr>
        </p:nvSpPr>
        <p:spPr>
          <a:xfrm>
            <a:off x="2574763" y="2538300"/>
            <a:ext cx="154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3" name="Google Shape;513;p21"/>
          <p:cNvSpPr txBox="1"/>
          <p:nvPr>
            <p:ph idx="1" type="subTitle"/>
          </p:nvPr>
        </p:nvSpPr>
        <p:spPr>
          <a:xfrm>
            <a:off x="2663713" y="3025925"/>
            <a:ext cx="13701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4" name="Google Shape;514;p21"/>
          <p:cNvSpPr txBox="1"/>
          <p:nvPr>
            <p:ph idx="3" type="title"/>
          </p:nvPr>
        </p:nvSpPr>
        <p:spPr>
          <a:xfrm>
            <a:off x="4525456" y="2538300"/>
            <a:ext cx="154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5" name="Google Shape;515;p21"/>
          <p:cNvSpPr txBox="1"/>
          <p:nvPr>
            <p:ph idx="4" type="subTitle"/>
          </p:nvPr>
        </p:nvSpPr>
        <p:spPr>
          <a:xfrm>
            <a:off x="4614406" y="3025925"/>
            <a:ext cx="13701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6" name="Google Shape;516;p21"/>
          <p:cNvSpPr txBox="1"/>
          <p:nvPr>
            <p:ph idx="5" type="title"/>
          </p:nvPr>
        </p:nvSpPr>
        <p:spPr>
          <a:xfrm>
            <a:off x="6476119" y="2538300"/>
            <a:ext cx="154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7" name="Google Shape;517;p21"/>
          <p:cNvSpPr txBox="1"/>
          <p:nvPr>
            <p:ph idx="6" type="subTitle"/>
          </p:nvPr>
        </p:nvSpPr>
        <p:spPr>
          <a:xfrm>
            <a:off x="6565069" y="3025925"/>
            <a:ext cx="13701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8" name="Google Shape;518;p21"/>
          <p:cNvSpPr txBox="1"/>
          <p:nvPr>
            <p:ph hasCustomPrompt="1" idx="7" type="title"/>
          </p:nvPr>
        </p:nvSpPr>
        <p:spPr>
          <a:xfrm>
            <a:off x="2910763" y="1721608"/>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dk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19" name="Google Shape;519;p21"/>
          <p:cNvSpPr txBox="1"/>
          <p:nvPr>
            <p:ph hasCustomPrompt="1" idx="8" type="title"/>
          </p:nvPr>
        </p:nvSpPr>
        <p:spPr>
          <a:xfrm>
            <a:off x="4861450" y="1721611"/>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dk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20" name="Google Shape;520;p21"/>
          <p:cNvSpPr txBox="1"/>
          <p:nvPr>
            <p:ph hasCustomPrompt="1" idx="9" type="title"/>
          </p:nvPr>
        </p:nvSpPr>
        <p:spPr>
          <a:xfrm>
            <a:off x="6812121" y="1721611"/>
            <a:ext cx="8760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dk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_1">
    <p:spTree>
      <p:nvGrpSpPr>
        <p:cNvPr id="521" name="Shape 521"/>
        <p:cNvGrpSpPr/>
        <p:nvPr/>
      </p:nvGrpSpPr>
      <p:grpSpPr>
        <a:xfrm>
          <a:off x="0" y="0"/>
          <a:ext cx="0" cy="0"/>
          <a:chOff x="0" y="0"/>
          <a:chExt cx="0" cy="0"/>
        </a:xfrm>
      </p:grpSpPr>
      <p:grpSp>
        <p:nvGrpSpPr>
          <p:cNvPr id="522" name="Google Shape;522;p22"/>
          <p:cNvGrpSpPr/>
          <p:nvPr/>
        </p:nvGrpSpPr>
        <p:grpSpPr>
          <a:xfrm>
            <a:off x="5511937" y="227671"/>
            <a:ext cx="2918495" cy="251400"/>
            <a:chOff x="5511937" y="227671"/>
            <a:chExt cx="2918495" cy="251400"/>
          </a:xfrm>
        </p:grpSpPr>
        <p:sp>
          <p:nvSpPr>
            <p:cNvPr id="523" name="Google Shape;523;p22"/>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2"/>
            <p:cNvGrpSpPr/>
            <p:nvPr/>
          </p:nvGrpSpPr>
          <p:grpSpPr>
            <a:xfrm>
              <a:off x="8107044" y="247440"/>
              <a:ext cx="323388" cy="211832"/>
              <a:chOff x="7981350" y="540875"/>
              <a:chExt cx="445500" cy="291779"/>
            </a:xfrm>
          </p:grpSpPr>
          <p:sp>
            <p:nvSpPr>
              <p:cNvPr id="525" name="Google Shape;525;p22"/>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2"/>
            <p:cNvGrpSpPr/>
            <p:nvPr/>
          </p:nvGrpSpPr>
          <p:grpSpPr>
            <a:xfrm>
              <a:off x="7742331" y="283445"/>
              <a:ext cx="146689" cy="139689"/>
              <a:chOff x="590233" y="2668119"/>
              <a:chExt cx="56685" cy="54487"/>
            </a:xfrm>
          </p:grpSpPr>
          <p:sp>
            <p:nvSpPr>
              <p:cNvPr id="529" name="Google Shape;529;p22"/>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1" name="Google Shape;531;p22"/>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22"/>
          <p:cNvSpPr txBox="1"/>
          <p:nvPr>
            <p:ph idx="2" type="title"/>
          </p:nvPr>
        </p:nvSpPr>
        <p:spPr>
          <a:xfrm>
            <a:off x="2391125" y="2369800"/>
            <a:ext cx="1883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3" name="Google Shape;533;p22"/>
          <p:cNvSpPr txBox="1"/>
          <p:nvPr>
            <p:ph idx="1" type="subTitle"/>
          </p:nvPr>
        </p:nvSpPr>
        <p:spPr>
          <a:xfrm>
            <a:off x="2391125" y="1577650"/>
            <a:ext cx="18834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4" name="Google Shape;534;p22"/>
          <p:cNvSpPr txBox="1"/>
          <p:nvPr>
            <p:ph idx="3" type="title"/>
          </p:nvPr>
        </p:nvSpPr>
        <p:spPr>
          <a:xfrm>
            <a:off x="6324725" y="2369800"/>
            <a:ext cx="1883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5" name="Google Shape;535;p22"/>
          <p:cNvSpPr txBox="1"/>
          <p:nvPr>
            <p:ph idx="4" type="subTitle"/>
          </p:nvPr>
        </p:nvSpPr>
        <p:spPr>
          <a:xfrm>
            <a:off x="6324725" y="1577650"/>
            <a:ext cx="18834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6" name="Google Shape;536;p22"/>
          <p:cNvSpPr txBox="1"/>
          <p:nvPr>
            <p:ph idx="5" type="title"/>
          </p:nvPr>
        </p:nvSpPr>
        <p:spPr>
          <a:xfrm>
            <a:off x="4357925" y="3627100"/>
            <a:ext cx="1883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37" name="Google Shape;537;p22"/>
          <p:cNvSpPr txBox="1"/>
          <p:nvPr>
            <p:ph idx="6" type="subTitle"/>
          </p:nvPr>
        </p:nvSpPr>
        <p:spPr>
          <a:xfrm>
            <a:off x="4357925" y="2834950"/>
            <a:ext cx="18834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 name="Google Shape;538;p22"/>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541" name="Google Shape;541;p22"/>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542" name="Google Shape;542;p22"/>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543" name="Google Shape;543;p22"/>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544" name="Google Shape;544;p22"/>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22"/>
          <p:cNvGrpSpPr/>
          <p:nvPr/>
        </p:nvGrpSpPr>
        <p:grpSpPr>
          <a:xfrm>
            <a:off x="6878094" y="4599628"/>
            <a:ext cx="95765" cy="95765"/>
            <a:chOff x="5925100" y="2102500"/>
            <a:chExt cx="372625" cy="372625"/>
          </a:xfrm>
        </p:grpSpPr>
        <p:sp>
          <p:nvSpPr>
            <p:cNvPr id="546" name="Google Shape;546;p22"/>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2"/>
          <p:cNvGrpSpPr/>
          <p:nvPr/>
        </p:nvGrpSpPr>
        <p:grpSpPr>
          <a:xfrm>
            <a:off x="5623324" y="4522157"/>
            <a:ext cx="251415" cy="251415"/>
            <a:chOff x="5664289" y="4604097"/>
            <a:chExt cx="302399" cy="302399"/>
          </a:xfrm>
        </p:grpSpPr>
        <p:sp>
          <p:nvSpPr>
            <p:cNvPr id="550" name="Google Shape;550;p22"/>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52" name="Shape 552"/>
        <p:cNvGrpSpPr/>
        <p:nvPr/>
      </p:nvGrpSpPr>
      <p:grpSpPr>
        <a:xfrm>
          <a:off x="0" y="0"/>
          <a:ext cx="0" cy="0"/>
          <a:chOff x="0" y="0"/>
          <a:chExt cx="0" cy="0"/>
        </a:xfrm>
      </p:grpSpPr>
      <p:grpSp>
        <p:nvGrpSpPr>
          <p:cNvPr id="553" name="Google Shape;553;p23"/>
          <p:cNvGrpSpPr/>
          <p:nvPr/>
        </p:nvGrpSpPr>
        <p:grpSpPr>
          <a:xfrm>
            <a:off x="5511937" y="227671"/>
            <a:ext cx="2918495" cy="251400"/>
            <a:chOff x="5511937" y="227671"/>
            <a:chExt cx="2918495" cy="251400"/>
          </a:xfrm>
        </p:grpSpPr>
        <p:sp>
          <p:nvSpPr>
            <p:cNvPr id="554" name="Google Shape;554;p23"/>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23"/>
            <p:cNvGrpSpPr/>
            <p:nvPr/>
          </p:nvGrpSpPr>
          <p:grpSpPr>
            <a:xfrm>
              <a:off x="8107044" y="247440"/>
              <a:ext cx="323388" cy="211832"/>
              <a:chOff x="7981350" y="540875"/>
              <a:chExt cx="445500" cy="291779"/>
            </a:xfrm>
          </p:grpSpPr>
          <p:sp>
            <p:nvSpPr>
              <p:cNvPr id="556" name="Google Shape;556;p23"/>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23"/>
            <p:cNvGrpSpPr/>
            <p:nvPr/>
          </p:nvGrpSpPr>
          <p:grpSpPr>
            <a:xfrm>
              <a:off x="7742331" y="283445"/>
              <a:ext cx="146689" cy="139689"/>
              <a:chOff x="590233" y="2668119"/>
              <a:chExt cx="56685" cy="54487"/>
            </a:xfrm>
          </p:grpSpPr>
          <p:sp>
            <p:nvSpPr>
              <p:cNvPr id="560" name="Google Shape;560;p23"/>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2" name="Google Shape;562;p23"/>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3" name="Google Shape;563;p23"/>
          <p:cNvSpPr txBox="1"/>
          <p:nvPr>
            <p:ph idx="2" type="title"/>
          </p:nvPr>
        </p:nvSpPr>
        <p:spPr>
          <a:xfrm>
            <a:off x="3140875" y="1526400"/>
            <a:ext cx="2066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4" name="Google Shape;564;p23"/>
          <p:cNvSpPr txBox="1"/>
          <p:nvPr>
            <p:ph idx="1" type="subTitle"/>
          </p:nvPr>
        </p:nvSpPr>
        <p:spPr>
          <a:xfrm>
            <a:off x="3140875" y="193782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5" name="Google Shape;565;p23"/>
          <p:cNvSpPr txBox="1"/>
          <p:nvPr>
            <p:ph idx="3" type="title"/>
          </p:nvPr>
        </p:nvSpPr>
        <p:spPr>
          <a:xfrm>
            <a:off x="5392375" y="1526400"/>
            <a:ext cx="2066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6" name="Google Shape;566;p23"/>
          <p:cNvSpPr txBox="1"/>
          <p:nvPr>
            <p:ph idx="4" type="subTitle"/>
          </p:nvPr>
        </p:nvSpPr>
        <p:spPr>
          <a:xfrm>
            <a:off x="5480275" y="1937825"/>
            <a:ext cx="19782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7" name="Google Shape;567;p23"/>
          <p:cNvSpPr txBox="1"/>
          <p:nvPr>
            <p:ph idx="5" type="title"/>
          </p:nvPr>
        </p:nvSpPr>
        <p:spPr>
          <a:xfrm>
            <a:off x="3140875" y="2995513"/>
            <a:ext cx="2066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8" name="Google Shape;568;p23"/>
          <p:cNvSpPr txBox="1"/>
          <p:nvPr>
            <p:ph idx="6" type="subTitle"/>
          </p:nvPr>
        </p:nvSpPr>
        <p:spPr>
          <a:xfrm>
            <a:off x="3140875" y="3406938"/>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9" name="Google Shape;569;p23"/>
          <p:cNvSpPr txBox="1"/>
          <p:nvPr>
            <p:ph idx="7" type="title"/>
          </p:nvPr>
        </p:nvSpPr>
        <p:spPr>
          <a:xfrm>
            <a:off x="5392375" y="2995513"/>
            <a:ext cx="2066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0" name="Google Shape;570;p23"/>
          <p:cNvSpPr txBox="1"/>
          <p:nvPr>
            <p:ph idx="8" type="subTitle"/>
          </p:nvPr>
        </p:nvSpPr>
        <p:spPr>
          <a:xfrm>
            <a:off x="5480275" y="3406938"/>
            <a:ext cx="19782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1" name="Google Shape;571;p23"/>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574" name="Google Shape;574;p23"/>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575" name="Google Shape;575;p23"/>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576" name="Google Shape;576;p23"/>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577" name="Google Shape;577;p23"/>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23"/>
          <p:cNvGrpSpPr/>
          <p:nvPr/>
        </p:nvGrpSpPr>
        <p:grpSpPr>
          <a:xfrm>
            <a:off x="6878094" y="4599628"/>
            <a:ext cx="95765" cy="95765"/>
            <a:chOff x="5925100" y="2102500"/>
            <a:chExt cx="372625" cy="372625"/>
          </a:xfrm>
        </p:grpSpPr>
        <p:sp>
          <p:nvSpPr>
            <p:cNvPr id="579" name="Google Shape;579;p23"/>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3"/>
          <p:cNvGrpSpPr/>
          <p:nvPr/>
        </p:nvGrpSpPr>
        <p:grpSpPr>
          <a:xfrm>
            <a:off x="5623324" y="4522157"/>
            <a:ext cx="251415" cy="251415"/>
            <a:chOff x="5664289" y="4604097"/>
            <a:chExt cx="302399" cy="302399"/>
          </a:xfrm>
        </p:grpSpPr>
        <p:sp>
          <p:nvSpPr>
            <p:cNvPr id="583" name="Google Shape;583;p23"/>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2_1">
    <p:spTree>
      <p:nvGrpSpPr>
        <p:cNvPr id="585" name="Shape 585"/>
        <p:cNvGrpSpPr/>
        <p:nvPr/>
      </p:nvGrpSpPr>
      <p:grpSpPr>
        <a:xfrm>
          <a:off x="0" y="0"/>
          <a:ext cx="0" cy="0"/>
          <a:chOff x="0" y="0"/>
          <a:chExt cx="0" cy="0"/>
        </a:xfrm>
      </p:grpSpPr>
      <p:grpSp>
        <p:nvGrpSpPr>
          <p:cNvPr id="586" name="Google Shape;586;p24"/>
          <p:cNvGrpSpPr/>
          <p:nvPr/>
        </p:nvGrpSpPr>
        <p:grpSpPr>
          <a:xfrm>
            <a:off x="5511937" y="227671"/>
            <a:ext cx="2918495" cy="251400"/>
            <a:chOff x="5511937" y="227671"/>
            <a:chExt cx="2918495" cy="251400"/>
          </a:xfrm>
        </p:grpSpPr>
        <p:sp>
          <p:nvSpPr>
            <p:cNvPr id="587" name="Google Shape;587;p24"/>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24"/>
            <p:cNvGrpSpPr/>
            <p:nvPr/>
          </p:nvGrpSpPr>
          <p:grpSpPr>
            <a:xfrm>
              <a:off x="8107044" y="247440"/>
              <a:ext cx="323388" cy="211832"/>
              <a:chOff x="7981350" y="540875"/>
              <a:chExt cx="445500" cy="291779"/>
            </a:xfrm>
          </p:grpSpPr>
          <p:sp>
            <p:nvSpPr>
              <p:cNvPr id="589" name="Google Shape;589;p24"/>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24"/>
            <p:cNvGrpSpPr/>
            <p:nvPr/>
          </p:nvGrpSpPr>
          <p:grpSpPr>
            <a:xfrm>
              <a:off x="7742331" y="283445"/>
              <a:ext cx="146689" cy="139689"/>
              <a:chOff x="590233" y="2668119"/>
              <a:chExt cx="56685" cy="54487"/>
            </a:xfrm>
          </p:grpSpPr>
          <p:sp>
            <p:nvSpPr>
              <p:cNvPr id="593" name="Google Shape;593;p24"/>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5" name="Google Shape;595;p24"/>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6" name="Google Shape;596;p24"/>
          <p:cNvSpPr txBox="1"/>
          <p:nvPr>
            <p:ph idx="2" type="title"/>
          </p:nvPr>
        </p:nvSpPr>
        <p:spPr>
          <a:xfrm>
            <a:off x="2467325" y="1387263"/>
            <a:ext cx="184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7" name="Google Shape;597;p24"/>
          <p:cNvSpPr txBox="1"/>
          <p:nvPr>
            <p:ph idx="1" type="subTitle"/>
          </p:nvPr>
        </p:nvSpPr>
        <p:spPr>
          <a:xfrm>
            <a:off x="2467400" y="1874888"/>
            <a:ext cx="18438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8" name="Google Shape;598;p24"/>
          <p:cNvSpPr txBox="1"/>
          <p:nvPr>
            <p:ph idx="3" type="title"/>
          </p:nvPr>
        </p:nvSpPr>
        <p:spPr>
          <a:xfrm>
            <a:off x="2467325" y="2847038"/>
            <a:ext cx="184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9" name="Google Shape;599;p24"/>
          <p:cNvSpPr txBox="1"/>
          <p:nvPr>
            <p:ph idx="4" type="subTitle"/>
          </p:nvPr>
        </p:nvSpPr>
        <p:spPr>
          <a:xfrm>
            <a:off x="2467400" y="3334663"/>
            <a:ext cx="18438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0" name="Google Shape;600;p24"/>
          <p:cNvSpPr txBox="1"/>
          <p:nvPr>
            <p:ph idx="5" type="title"/>
          </p:nvPr>
        </p:nvSpPr>
        <p:spPr>
          <a:xfrm>
            <a:off x="6288050" y="1387263"/>
            <a:ext cx="1843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1" name="Google Shape;601;p24"/>
          <p:cNvSpPr txBox="1"/>
          <p:nvPr>
            <p:ph idx="6" type="subTitle"/>
          </p:nvPr>
        </p:nvSpPr>
        <p:spPr>
          <a:xfrm>
            <a:off x="6288125" y="1874888"/>
            <a:ext cx="18438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2" name="Google Shape;602;p24"/>
          <p:cNvSpPr txBox="1"/>
          <p:nvPr>
            <p:ph idx="7" type="title"/>
          </p:nvPr>
        </p:nvSpPr>
        <p:spPr>
          <a:xfrm>
            <a:off x="6288050" y="2847038"/>
            <a:ext cx="1843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3" name="Google Shape;603;p24"/>
          <p:cNvSpPr txBox="1"/>
          <p:nvPr>
            <p:ph idx="8" type="subTitle"/>
          </p:nvPr>
        </p:nvSpPr>
        <p:spPr>
          <a:xfrm>
            <a:off x="6288125" y="3334663"/>
            <a:ext cx="18438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4" name="Google Shape;604;p24"/>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607" name="Google Shape;607;p24"/>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608" name="Google Shape;608;p24"/>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609" name="Google Shape;609;p24"/>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610" name="Google Shape;610;p24"/>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24"/>
          <p:cNvGrpSpPr/>
          <p:nvPr/>
        </p:nvGrpSpPr>
        <p:grpSpPr>
          <a:xfrm>
            <a:off x="6878094" y="4599628"/>
            <a:ext cx="95765" cy="95765"/>
            <a:chOff x="5925100" y="2102500"/>
            <a:chExt cx="372625" cy="372625"/>
          </a:xfrm>
        </p:grpSpPr>
        <p:sp>
          <p:nvSpPr>
            <p:cNvPr id="612" name="Google Shape;612;p24"/>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4"/>
          <p:cNvGrpSpPr/>
          <p:nvPr/>
        </p:nvGrpSpPr>
        <p:grpSpPr>
          <a:xfrm>
            <a:off x="5623324" y="4522157"/>
            <a:ext cx="251415" cy="251415"/>
            <a:chOff x="5664289" y="4604097"/>
            <a:chExt cx="302399" cy="302399"/>
          </a:xfrm>
        </p:grpSpPr>
        <p:sp>
          <p:nvSpPr>
            <p:cNvPr id="616" name="Google Shape;616;p24"/>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13">
    <p:spTree>
      <p:nvGrpSpPr>
        <p:cNvPr id="618" name="Shape 618"/>
        <p:cNvGrpSpPr/>
        <p:nvPr/>
      </p:nvGrpSpPr>
      <p:grpSpPr>
        <a:xfrm>
          <a:off x="0" y="0"/>
          <a:ext cx="0" cy="0"/>
          <a:chOff x="0" y="0"/>
          <a:chExt cx="0" cy="0"/>
        </a:xfrm>
      </p:grpSpPr>
      <p:grpSp>
        <p:nvGrpSpPr>
          <p:cNvPr id="619" name="Google Shape;619;p25"/>
          <p:cNvGrpSpPr/>
          <p:nvPr/>
        </p:nvGrpSpPr>
        <p:grpSpPr>
          <a:xfrm>
            <a:off x="5511937" y="227671"/>
            <a:ext cx="2918495" cy="251400"/>
            <a:chOff x="5511937" y="227671"/>
            <a:chExt cx="2918495" cy="251400"/>
          </a:xfrm>
        </p:grpSpPr>
        <p:sp>
          <p:nvSpPr>
            <p:cNvPr id="620" name="Google Shape;620;p25"/>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25"/>
            <p:cNvGrpSpPr/>
            <p:nvPr/>
          </p:nvGrpSpPr>
          <p:grpSpPr>
            <a:xfrm>
              <a:off x="8107044" y="247440"/>
              <a:ext cx="323388" cy="211832"/>
              <a:chOff x="7981350" y="540875"/>
              <a:chExt cx="445500" cy="291779"/>
            </a:xfrm>
          </p:grpSpPr>
          <p:sp>
            <p:nvSpPr>
              <p:cNvPr id="622" name="Google Shape;622;p25"/>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5"/>
            <p:cNvGrpSpPr/>
            <p:nvPr/>
          </p:nvGrpSpPr>
          <p:grpSpPr>
            <a:xfrm>
              <a:off x="7742331" y="283445"/>
              <a:ext cx="146689" cy="139689"/>
              <a:chOff x="590233" y="2668119"/>
              <a:chExt cx="56685" cy="54487"/>
            </a:xfrm>
          </p:grpSpPr>
          <p:sp>
            <p:nvSpPr>
              <p:cNvPr id="626" name="Google Shape;626;p25"/>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8" name="Google Shape;628;p25"/>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9" name="Google Shape;629;p25"/>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632" name="Google Shape;632;p25"/>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633" name="Google Shape;633;p25"/>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634" name="Google Shape;634;p25"/>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635" name="Google Shape;635;p25"/>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25"/>
          <p:cNvGrpSpPr/>
          <p:nvPr/>
        </p:nvGrpSpPr>
        <p:grpSpPr>
          <a:xfrm>
            <a:off x="6878094" y="4599628"/>
            <a:ext cx="95765" cy="95765"/>
            <a:chOff x="5925100" y="2102500"/>
            <a:chExt cx="372625" cy="372625"/>
          </a:xfrm>
        </p:grpSpPr>
        <p:sp>
          <p:nvSpPr>
            <p:cNvPr id="637" name="Google Shape;637;p25"/>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5"/>
          <p:cNvGrpSpPr/>
          <p:nvPr/>
        </p:nvGrpSpPr>
        <p:grpSpPr>
          <a:xfrm>
            <a:off x="5623324" y="4522157"/>
            <a:ext cx="251415" cy="251415"/>
            <a:chOff x="5664289" y="4604097"/>
            <a:chExt cx="302399" cy="302399"/>
          </a:xfrm>
        </p:grpSpPr>
        <p:sp>
          <p:nvSpPr>
            <p:cNvPr id="641" name="Google Shape;641;p25"/>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5"/>
          <p:cNvSpPr txBox="1"/>
          <p:nvPr>
            <p:ph idx="2" type="title"/>
          </p:nvPr>
        </p:nvSpPr>
        <p:spPr>
          <a:xfrm>
            <a:off x="2391225" y="15694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4" name="Google Shape;644;p25"/>
          <p:cNvSpPr txBox="1"/>
          <p:nvPr>
            <p:ph idx="1" type="subTitle"/>
          </p:nvPr>
        </p:nvSpPr>
        <p:spPr>
          <a:xfrm>
            <a:off x="2391225" y="19808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5" name="Google Shape;645;p25"/>
          <p:cNvSpPr txBox="1"/>
          <p:nvPr>
            <p:ph idx="3" type="title"/>
          </p:nvPr>
        </p:nvSpPr>
        <p:spPr>
          <a:xfrm>
            <a:off x="4378153" y="15694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6" name="Google Shape;646;p25"/>
          <p:cNvSpPr txBox="1"/>
          <p:nvPr>
            <p:ph idx="4" type="subTitle"/>
          </p:nvPr>
        </p:nvSpPr>
        <p:spPr>
          <a:xfrm>
            <a:off x="4378152" y="19808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7" name="Google Shape;647;p25"/>
          <p:cNvSpPr txBox="1"/>
          <p:nvPr>
            <p:ph idx="5" type="title"/>
          </p:nvPr>
        </p:nvSpPr>
        <p:spPr>
          <a:xfrm>
            <a:off x="3384688" y="30028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8" name="Google Shape;648;p25"/>
          <p:cNvSpPr txBox="1"/>
          <p:nvPr>
            <p:ph idx="6" type="subTitle"/>
          </p:nvPr>
        </p:nvSpPr>
        <p:spPr>
          <a:xfrm>
            <a:off x="3211750" y="3414275"/>
            <a:ext cx="2188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9" name="Google Shape;649;p25"/>
          <p:cNvSpPr txBox="1"/>
          <p:nvPr>
            <p:ph idx="7" type="title"/>
          </p:nvPr>
        </p:nvSpPr>
        <p:spPr>
          <a:xfrm>
            <a:off x="5371612" y="30028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0" name="Google Shape;650;p25"/>
          <p:cNvSpPr txBox="1"/>
          <p:nvPr>
            <p:ph idx="8" type="subTitle"/>
          </p:nvPr>
        </p:nvSpPr>
        <p:spPr>
          <a:xfrm>
            <a:off x="5198649" y="3414275"/>
            <a:ext cx="21888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1" name="Google Shape;651;p25"/>
          <p:cNvSpPr txBox="1"/>
          <p:nvPr>
            <p:ph idx="9" type="title"/>
          </p:nvPr>
        </p:nvSpPr>
        <p:spPr>
          <a:xfrm>
            <a:off x="6365076" y="15694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2" name="Google Shape;652;p25"/>
          <p:cNvSpPr txBox="1"/>
          <p:nvPr>
            <p:ph idx="13" type="subTitle"/>
          </p:nvPr>
        </p:nvSpPr>
        <p:spPr>
          <a:xfrm>
            <a:off x="6365075" y="19808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53" name="Shape 653"/>
        <p:cNvGrpSpPr/>
        <p:nvPr/>
      </p:nvGrpSpPr>
      <p:grpSpPr>
        <a:xfrm>
          <a:off x="0" y="0"/>
          <a:ext cx="0" cy="0"/>
          <a:chOff x="0" y="0"/>
          <a:chExt cx="0" cy="0"/>
        </a:xfrm>
      </p:grpSpPr>
      <p:grpSp>
        <p:nvGrpSpPr>
          <p:cNvPr id="654" name="Google Shape;654;p26"/>
          <p:cNvGrpSpPr/>
          <p:nvPr/>
        </p:nvGrpSpPr>
        <p:grpSpPr>
          <a:xfrm>
            <a:off x="5511937" y="227671"/>
            <a:ext cx="2918495" cy="251400"/>
            <a:chOff x="5511937" y="227671"/>
            <a:chExt cx="2918495" cy="251400"/>
          </a:xfrm>
        </p:grpSpPr>
        <p:sp>
          <p:nvSpPr>
            <p:cNvPr id="655" name="Google Shape;655;p26"/>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26"/>
            <p:cNvGrpSpPr/>
            <p:nvPr/>
          </p:nvGrpSpPr>
          <p:grpSpPr>
            <a:xfrm>
              <a:off x="8107044" y="247440"/>
              <a:ext cx="323388" cy="211832"/>
              <a:chOff x="7981350" y="540875"/>
              <a:chExt cx="445500" cy="291779"/>
            </a:xfrm>
          </p:grpSpPr>
          <p:sp>
            <p:nvSpPr>
              <p:cNvPr id="657" name="Google Shape;657;p26"/>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26"/>
            <p:cNvGrpSpPr/>
            <p:nvPr/>
          </p:nvGrpSpPr>
          <p:grpSpPr>
            <a:xfrm>
              <a:off x="7742331" y="283445"/>
              <a:ext cx="146689" cy="139689"/>
              <a:chOff x="590233" y="2668119"/>
              <a:chExt cx="56685" cy="54487"/>
            </a:xfrm>
          </p:grpSpPr>
          <p:sp>
            <p:nvSpPr>
              <p:cNvPr id="661" name="Google Shape;661;p26"/>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3" name="Google Shape;663;p26"/>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4" name="Google Shape;664;p26"/>
          <p:cNvSpPr txBox="1"/>
          <p:nvPr>
            <p:ph idx="2" type="title"/>
          </p:nvPr>
        </p:nvSpPr>
        <p:spPr>
          <a:xfrm>
            <a:off x="2391225" y="15694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5" name="Google Shape;665;p26"/>
          <p:cNvSpPr txBox="1"/>
          <p:nvPr>
            <p:ph idx="1" type="subTitle"/>
          </p:nvPr>
        </p:nvSpPr>
        <p:spPr>
          <a:xfrm>
            <a:off x="2391225" y="19808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6" name="Google Shape;666;p26"/>
          <p:cNvSpPr txBox="1"/>
          <p:nvPr>
            <p:ph idx="3" type="title"/>
          </p:nvPr>
        </p:nvSpPr>
        <p:spPr>
          <a:xfrm>
            <a:off x="4378153" y="15694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7" name="Google Shape;667;p26"/>
          <p:cNvSpPr txBox="1"/>
          <p:nvPr>
            <p:ph idx="4" type="subTitle"/>
          </p:nvPr>
        </p:nvSpPr>
        <p:spPr>
          <a:xfrm>
            <a:off x="4378152" y="19808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8" name="Google Shape;668;p26"/>
          <p:cNvSpPr txBox="1"/>
          <p:nvPr>
            <p:ph idx="5" type="title"/>
          </p:nvPr>
        </p:nvSpPr>
        <p:spPr>
          <a:xfrm>
            <a:off x="2391225" y="31552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9" name="Google Shape;669;p26"/>
          <p:cNvSpPr txBox="1"/>
          <p:nvPr>
            <p:ph idx="6" type="subTitle"/>
          </p:nvPr>
        </p:nvSpPr>
        <p:spPr>
          <a:xfrm>
            <a:off x="2391225" y="35666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0" name="Google Shape;670;p26"/>
          <p:cNvSpPr txBox="1"/>
          <p:nvPr>
            <p:ph idx="7" type="title"/>
          </p:nvPr>
        </p:nvSpPr>
        <p:spPr>
          <a:xfrm>
            <a:off x="4378150" y="31552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1" name="Google Shape;671;p26"/>
          <p:cNvSpPr txBox="1"/>
          <p:nvPr>
            <p:ph idx="8" type="subTitle"/>
          </p:nvPr>
        </p:nvSpPr>
        <p:spPr>
          <a:xfrm>
            <a:off x="4378196" y="35666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2" name="Google Shape;672;p26"/>
          <p:cNvSpPr txBox="1"/>
          <p:nvPr>
            <p:ph idx="9" type="title"/>
          </p:nvPr>
        </p:nvSpPr>
        <p:spPr>
          <a:xfrm>
            <a:off x="6365076" y="15694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3" name="Google Shape;673;p26"/>
          <p:cNvSpPr txBox="1"/>
          <p:nvPr>
            <p:ph idx="13" type="subTitle"/>
          </p:nvPr>
        </p:nvSpPr>
        <p:spPr>
          <a:xfrm>
            <a:off x="6365075" y="19808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4" name="Google Shape;674;p26"/>
          <p:cNvSpPr txBox="1"/>
          <p:nvPr>
            <p:ph idx="14" type="title"/>
          </p:nvPr>
        </p:nvSpPr>
        <p:spPr>
          <a:xfrm>
            <a:off x="6365076" y="3155250"/>
            <a:ext cx="1842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5" name="Google Shape;675;p26"/>
          <p:cNvSpPr txBox="1"/>
          <p:nvPr>
            <p:ph idx="15" type="subTitle"/>
          </p:nvPr>
        </p:nvSpPr>
        <p:spPr>
          <a:xfrm>
            <a:off x="6365168" y="3566675"/>
            <a:ext cx="18429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6" name="Google Shape;676;p26"/>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679" name="Google Shape;679;p26"/>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680" name="Google Shape;680;p26"/>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681" name="Google Shape;681;p26"/>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682" name="Google Shape;682;p26"/>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26"/>
          <p:cNvGrpSpPr/>
          <p:nvPr/>
        </p:nvGrpSpPr>
        <p:grpSpPr>
          <a:xfrm>
            <a:off x="6878094" y="4599628"/>
            <a:ext cx="95765" cy="95765"/>
            <a:chOff x="5925100" y="2102500"/>
            <a:chExt cx="372625" cy="372625"/>
          </a:xfrm>
        </p:grpSpPr>
        <p:sp>
          <p:nvSpPr>
            <p:cNvPr id="684" name="Google Shape;684;p26"/>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6"/>
          <p:cNvGrpSpPr/>
          <p:nvPr/>
        </p:nvGrpSpPr>
        <p:grpSpPr>
          <a:xfrm>
            <a:off x="5623324" y="4522157"/>
            <a:ext cx="251415" cy="251415"/>
            <a:chOff x="5664289" y="4604097"/>
            <a:chExt cx="302399" cy="302399"/>
          </a:xfrm>
        </p:grpSpPr>
        <p:sp>
          <p:nvSpPr>
            <p:cNvPr id="688" name="Google Shape;688;p26"/>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90" name="Shape 690"/>
        <p:cNvGrpSpPr/>
        <p:nvPr/>
      </p:nvGrpSpPr>
      <p:grpSpPr>
        <a:xfrm>
          <a:off x="0" y="0"/>
          <a:ext cx="0" cy="0"/>
          <a:chOff x="0" y="0"/>
          <a:chExt cx="0" cy="0"/>
        </a:xfrm>
      </p:grpSpPr>
      <p:grpSp>
        <p:nvGrpSpPr>
          <p:cNvPr id="691" name="Google Shape;691;p27"/>
          <p:cNvGrpSpPr/>
          <p:nvPr/>
        </p:nvGrpSpPr>
        <p:grpSpPr>
          <a:xfrm>
            <a:off x="5511937" y="227671"/>
            <a:ext cx="2918495" cy="251400"/>
            <a:chOff x="5511937" y="227671"/>
            <a:chExt cx="2918495" cy="251400"/>
          </a:xfrm>
        </p:grpSpPr>
        <p:sp>
          <p:nvSpPr>
            <p:cNvPr id="692" name="Google Shape;692;p27"/>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27"/>
            <p:cNvGrpSpPr/>
            <p:nvPr/>
          </p:nvGrpSpPr>
          <p:grpSpPr>
            <a:xfrm>
              <a:off x="8107044" y="247440"/>
              <a:ext cx="323388" cy="211832"/>
              <a:chOff x="7981350" y="540875"/>
              <a:chExt cx="445500" cy="291779"/>
            </a:xfrm>
          </p:grpSpPr>
          <p:sp>
            <p:nvSpPr>
              <p:cNvPr id="694" name="Google Shape;694;p27"/>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7"/>
            <p:cNvGrpSpPr/>
            <p:nvPr/>
          </p:nvGrpSpPr>
          <p:grpSpPr>
            <a:xfrm>
              <a:off x="7742331" y="283445"/>
              <a:ext cx="146689" cy="139689"/>
              <a:chOff x="590233" y="2668119"/>
              <a:chExt cx="56685" cy="54487"/>
            </a:xfrm>
          </p:grpSpPr>
          <p:sp>
            <p:nvSpPr>
              <p:cNvPr id="698" name="Google Shape;698;p27"/>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0" name="Google Shape;700;p27"/>
          <p:cNvSpPr txBox="1"/>
          <p:nvPr>
            <p:ph hasCustomPrompt="1" type="title"/>
          </p:nvPr>
        </p:nvSpPr>
        <p:spPr>
          <a:xfrm>
            <a:off x="3964300" y="691800"/>
            <a:ext cx="2670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1" name="Google Shape;701;p27"/>
          <p:cNvSpPr txBox="1"/>
          <p:nvPr>
            <p:ph idx="1" type="subTitle"/>
          </p:nvPr>
        </p:nvSpPr>
        <p:spPr>
          <a:xfrm>
            <a:off x="3964300" y="1199002"/>
            <a:ext cx="2670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02" name="Google Shape;702;p27"/>
          <p:cNvSpPr txBox="1"/>
          <p:nvPr>
            <p:ph hasCustomPrompt="1" idx="2" type="title"/>
          </p:nvPr>
        </p:nvSpPr>
        <p:spPr>
          <a:xfrm>
            <a:off x="3964300" y="1837111"/>
            <a:ext cx="2670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3" name="Google Shape;703;p27"/>
          <p:cNvSpPr txBox="1"/>
          <p:nvPr>
            <p:ph idx="3" type="subTitle"/>
          </p:nvPr>
        </p:nvSpPr>
        <p:spPr>
          <a:xfrm>
            <a:off x="3964300" y="2357026"/>
            <a:ext cx="2670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04" name="Google Shape;704;p27"/>
          <p:cNvSpPr txBox="1"/>
          <p:nvPr>
            <p:ph hasCustomPrompt="1" idx="4" type="title"/>
          </p:nvPr>
        </p:nvSpPr>
        <p:spPr>
          <a:xfrm>
            <a:off x="3964300" y="2982423"/>
            <a:ext cx="2670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5" name="Google Shape;705;p27"/>
          <p:cNvSpPr txBox="1"/>
          <p:nvPr>
            <p:ph idx="5" type="subTitle"/>
          </p:nvPr>
        </p:nvSpPr>
        <p:spPr>
          <a:xfrm>
            <a:off x="3964300" y="3515050"/>
            <a:ext cx="2670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06" name="Google Shape;706;p27"/>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709" name="Google Shape;709;p27"/>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710" name="Google Shape;710;p27"/>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711" name="Google Shape;711;p27"/>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712" name="Google Shape;712;p27"/>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27"/>
          <p:cNvGrpSpPr/>
          <p:nvPr/>
        </p:nvGrpSpPr>
        <p:grpSpPr>
          <a:xfrm>
            <a:off x="6878094" y="4599628"/>
            <a:ext cx="95765" cy="95765"/>
            <a:chOff x="5925100" y="2102500"/>
            <a:chExt cx="372625" cy="372625"/>
          </a:xfrm>
        </p:grpSpPr>
        <p:sp>
          <p:nvSpPr>
            <p:cNvPr id="714" name="Google Shape;714;p27"/>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27"/>
          <p:cNvGrpSpPr/>
          <p:nvPr/>
        </p:nvGrpSpPr>
        <p:grpSpPr>
          <a:xfrm>
            <a:off x="5623324" y="4522157"/>
            <a:ext cx="251415" cy="251415"/>
            <a:chOff x="5664289" y="4604097"/>
            <a:chExt cx="302399" cy="302399"/>
          </a:xfrm>
        </p:grpSpPr>
        <p:sp>
          <p:nvSpPr>
            <p:cNvPr id="718" name="Google Shape;718;p27"/>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720" name="Shape 720"/>
        <p:cNvGrpSpPr/>
        <p:nvPr/>
      </p:nvGrpSpPr>
      <p:grpSpPr>
        <a:xfrm>
          <a:off x="0" y="0"/>
          <a:ext cx="0" cy="0"/>
          <a:chOff x="0" y="0"/>
          <a:chExt cx="0" cy="0"/>
        </a:xfrm>
      </p:grpSpPr>
      <p:sp>
        <p:nvSpPr>
          <p:cNvPr id="721" name="Google Shape;721;p28"/>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724" name="Google Shape;724;p28"/>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725" name="Google Shape;725;p28"/>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726" name="Google Shape;726;p28"/>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727" name="Google Shape;727;p28"/>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28"/>
          <p:cNvGrpSpPr/>
          <p:nvPr/>
        </p:nvGrpSpPr>
        <p:grpSpPr>
          <a:xfrm>
            <a:off x="6878094" y="4599628"/>
            <a:ext cx="95765" cy="95765"/>
            <a:chOff x="5925100" y="2102500"/>
            <a:chExt cx="372625" cy="372625"/>
          </a:xfrm>
        </p:grpSpPr>
        <p:sp>
          <p:nvSpPr>
            <p:cNvPr id="729" name="Google Shape;729;p28"/>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28"/>
          <p:cNvGrpSpPr/>
          <p:nvPr/>
        </p:nvGrpSpPr>
        <p:grpSpPr>
          <a:xfrm>
            <a:off x="5623324" y="4522157"/>
            <a:ext cx="251415" cy="251415"/>
            <a:chOff x="5664289" y="4604097"/>
            <a:chExt cx="302399" cy="302399"/>
          </a:xfrm>
        </p:grpSpPr>
        <p:sp>
          <p:nvSpPr>
            <p:cNvPr id="733" name="Google Shape;733;p28"/>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28"/>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Poppins Medium"/>
                <a:ea typeface="Poppins Medium"/>
                <a:cs typeface="Poppins Medium"/>
                <a:sym typeface="Poppins Medium"/>
              </a:defRPr>
            </a:lvl1pPr>
            <a:lvl2pPr lvl="1">
              <a:spcBef>
                <a:spcPts val="0"/>
              </a:spcBef>
              <a:spcAft>
                <a:spcPts val="0"/>
              </a:spcAft>
              <a:buSzPts val="2800"/>
              <a:buNone/>
              <a:defRPr>
                <a:latin typeface="Poppins Medium"/>
                <a:ea typeface="Poppins Medium"/>
                <a:cs typeface="Poppins Medium"/>
                <a:sym typeface="Poppins Medium"/>
              </a:defRPr>
            </a:lvl2pPr>
            <a:lvl3pPr lvl="2">
              <a:spcBef>
                <a:spcPts val="0"/>
              </a:spcBef>
              <a:spcAft>
                <a:spcPts val="0"/>
              </a:spcAft>
              <a:buSzPts val="2800"/>
              <a:buNone/>
              <a:defRPr>
                <a:latin typeface="Poppins Medium"/>
                <a:ea typeface="Poppins Medium"/>
                <a:cs typeface="Poppins Medium"/>
                <a:sym typeface="Poppins Medium"/>
              </a:defRPr>
            </a:lvl3pPr>
            <a:lvl4pPr lvl="3">
              <a:spcBef>
                <a:spcPts val="0"/>
              </a:spcBef>
              <a:spcAft>
                <a:spcPts val="0"/>
              </a:spcAft>
              <a:buSzPts val="2800"/>
              <a:buNone/>
              <a:defRPr>
                <a:latin typeface="Poppins Medium"/>
                <a:ea typeface="Poppins Medium"/>
                <a:cs typeface="Poppins Medium"/>
                <a:sym typeface="Poppins Medium"/>
              </a:defRPr>
            </a:lvl4pPr>
            <a:lvl5pPr lvl="4">
              <a:spcBef>
                <a:spcPts val="0"/>
              </a:spcBef>
              <a:spcAft>
                <a:spcPts val="0"/>
              </a:spcAft>
              <a:buSzPts val="2800"/>
              <a:buNone/>
              <a:defRPr>
                <a:latin typeface="Poppins Medium"/>
                <a:ea typeface="Poppins Medium"/>
                <a:cs typeface="Poppins Medium"/>
                <a:sym typeface="Poppins Medium"/>
              </a:defRPr>
            </a:lvl5pPr>
            <a:lvl6pPr lvl="5">
              <a:spcBef>
                <a:spcPts val="0"/>
              </a:spcBef>
              <a:spcAft>
                <a:spcPts val="0"/>
              </a:spcAft>
              <a:buSzPts val="2800"/>
              <a:buNone/>
              <a:defRPr>
                <a:latin typeface="Poppins Medium"/>
                <a:ea typeface="Poppins Medium"/>
                <a:cs typeface="Poppins Medium"/>
                <a:sym typeface="Poppins Medium"/>
              </a:defRPr>
            </a:lvl6pPr>
            <a:lvl7pPr lvl="6">
              <a:spcBef>
                <a:spcPts val="0"/>
              </a:spcBef>
              <a:spcAft>
                <a:spcPts val="0"/>
              </a:spcAft>
              <a:buSzPts val="2800"/>
              <a:buNone/>
              <a:defRPr>
                <a:latin typeface="Poppins Medium"/>
                <a:ea typeface="Poppins Medium"/>
                <a:cs typeface="Poppins Medium"/>
                <a:sym typeface="Poppins Medium"/>
              </a:defRPr>
            </a:lvl7pPr>
            <a:lvl8pPr lvl="7">
              <a:spcBef>
                <a:spcPts val="0"/>
              </a:spcBef>
              <a:spcAft>
                <a:spcPts val="0"/>
              </a:spcAft>
              <a:buSzPts val="2800"/>
              <a:buNone/>
              <a:defRPr>
                <a:latin typeface="Poppins Medium"/>
                <a:ea typeface="Poppins Medium"/>
                <a:cs typeface="Poppins Medium"/>
                <a:sym typeface="Poppins Medium"/>
              </a:defRPr>
            </a:lvl8pPr>
            <a:lvl9pPr lvl="8">
              <a:spcBef>
                <a:spcPts val="0"/>
              </a:spcBef>
              <a:spcAft>
                <a:spcPts val="0"/>
              </a:spcAft>
              <a:buSzPts val="2800"/>
              <a:buNone/>
              <a:defRPr>
                <a:latin typeface="Poppins Medium"/>
                <a:ea typeface="Poppins Medium"/>
                <a:cs typeface="Poppins Medium"/>
                <a:sym typeface="Poppins Medium"/>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36" name="Shape 736"/>
        <p:cNvGrpSpPr/>
        <p:nvPr/>
      </p:nvGrpSpPr>
      <p:grpSpPr>
        <a:xfrm>
          <a:off x="0" y="0"/>
          <a:ext cx="0" cy="0"/>
          <a:chOff x="0" y="0"/>
          <a:chExt cx="0" cy="0"/>
        </a:xfrm>
      </p:grpSpPr>
      <p:grpSp>
        <p:nvGrpSpPr>
          <p:cNvPr id="737" name="Google Shape;737;p29"/>
          <p:cNvGrpSpPr/>
          <p:nvPr/>
        </p:nvGrpSpPr>
        <p:grpSpPr>
          <a:xfrm>
            <a:off x="5511937" y="227671"/>
            <a:ext cx="2918495" cy="251400"/>
            <a:chOff x="5511937" y="227671"/>
            <a:chExt cx="2918495" cy="251400"/>
          </a:xfrm>
        </p:grpSpPr>
        <p:sp>
          <p:nvSpPr>
            <p:cNvPr id="738" name="Google Shape;738;p29"/>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29"/>
            <p:cNvGrpSpPr/>
            <p:nvPr/>
          </p:nvGrpSpPr>
          <p:grpSpPr>
            <a:xfrm>
              <a:off x="8107044" y="247440"/>
              <a:ext cx="323388" cy="211832"/>
              <a:chOff x="7981350" y="540875"/>
              <a:chExt cx="445500" cy="291779"/>
            </a:xfrm>
          </p:grpSpPr>
          <p:sp>
            <p:nvSpPr>
              <p:cNvPr id="740" name="Google Shape;740;p29"/>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29"/>
            <p:cNvGrpSpPr/>
            <p:nvPr/>
          </p:nvGrpSpPr>
          <p:grpSpPr>
            <a:xfrm>
              <a:off x="7742331" y="283445"/>
              <a:ext cx="146689" cy="139689"/>
              <a:chOff x="590233" y="2668119"/>
              <a:chExt cx="56685" cy="54487"/>
            </a:xfrm>
          </p:grpSpPr>
          <p:sp>
            <p:nvSpPr>
              <p:cNvPr id="744" name="Google Shape;744;p29"/>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6" name="Google Shape;746;p29"/>
          <p:cNvSpPr txBox="1"/>
          <p:nvPr/>
        </p:nvSpPr>
        <p:spPr>
          <a:xfrm>
            <a:off x="3663425" y="3193200"/>
            <a:ext cx="3272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lt1"/>
                </a:solidFill>
                <a:latin typeface="Poppins"/>
                <a:ea typeface="Poppins"/>
                <a:cs typeface="Poppins"/>
                <a:sym typeface="Poppins"/>
              </a:rPr>
              <a:t>CREDITS: This presentation template was created by </a:t>
            </a:r>
            <a:r>
              <a:rPr b="1" lang="en" sz="1000">
                <a:solidFill>
                  <a:schemeClr val="lt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lt1"/>
                </a:solidFill>
                <a:latin typeface="Poppins"/>
                <a:ea typeface="Poppins"/>
                <a:cs typeface="Poppins"/>
                <a:sym typeface="Poppins"/>
              </a:rPr>
              <a:t>, including icons by </a:t>
            </a:r>
            <a:r>
              <a:rPr b="1" lang="en" sz="1000">
                <a:solidFill>
                  <a:schemeClr val="lt1"/>
                </a:solidFill>
                <a:uFill>
                  <a:noFill/>
                </a:uFill>
                <a:latin typeface="Poppins"/>
                <a:ea typeface="Poppins"/>
                <a:cs typeface="Poppins"/>
                <a:sym typeface="Poppins"/>
                <a:hlinkClick r:id="rId3">
                  <a:extLst>
                    <a:ext uri="{A12FA001-AC4F-418D-AE19-62706E023703}">
                      <ahyp:hlinkClr val="tx"/>
                    </a:ext>
                  </a:extLst>
                </a:hlinkClick>
              </a:rPr>
              <a:t>Flaticon</a:t>
            </a:r>
            <a:r>
              <a:rPr b="1" lang="en" sz="1000">
                <a:solidFill>
                  <a:schemeClr val="lt1"/>
                </a:solidFill>
                <a:latin typeface="Poppins"/>
                <a:ea typeface="Poppins"/>
                <a:cs typeface="Poppins"/>
                <a:sym typeface="Poppins"/>
              </a:rPr>
              <a:t> </a:t>
            </a:r>
            <a:r>
              <a:rPr lang="en" sz="1000">
                <a:solidFill>
                  <a:schemeClr val="lt1"/>
                </a:solidFill>
                <a:latin typeface="Poppins"/>
                <a:ea typeface="Poppins"/>
                <a:cs typeface="Poppins"/>
                <a:sym typeface="Poppins"/>
              </a:rPr>
              <a:t>and infographics &amp; images by </a:t>
            </a:r>
            <a:r>
              <a:rPr b="1" lang="en" sz="1000">
                <a:solidFill>
                  <a:schemeClr val="lt1"/>
                </a:solidFill>
                <a:uFill>
                  <a:noFill/>
                </a:uFill>
                <a:latin typeface="Poppins"/>
                <a:ea typeface="Poppins"/>
                <a:cs typeface="Poppins"/>
                <a:sym typeface="Poppins"/>
                <a:hlinkClick r:id="rId4">
                  <a:extLst>
                    <a:ext uri="{A12FA001-AC4F-418D-AE19-62706E023703}">
                      <ahyp:hlinkClr val="tx"/>
                    </a:ext>
                  </a:extLst>
                </a:hlinkClick>
              </a:rPr>
              <a:t>Freepik</a:t>
            </a:r>
            <a:endParaRPr b="1" sz="1000">
              <a:solidFill>
                <a:schemeClr val="lt1"/>
              </a:solidFill>
              <a:latin typeface="Poppins"/>
              <a:ea typeface="Poppins"/>
              <a:cs typeface="Poppins"/>
              <a:sym typeface="Poppins"/>
            </a:endParaRPr>
          </a:p>
        </p:txBody>
      </p:sp>
      <p:sp>
        <p:nvSpPr>
          <p:cNvPr id="747" name="Google Shape;747;p29"/>
          <p:cNvSpPr txBox="1"/>
          <p:nvPr>
            <p:ph type="title"/>
          </p:nvPr>
        </p:nvSpPr>
        <p:spPr>
          <a:xfrm>
            <a:off x="3578825" y="678700"/>
            <a:ext cx="3434700" cy="8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8" name="Google Shape;748;p29"/>
          <p:cNvSpPr txBox="1"/>
          <p:nvPr>
            <p:ph idx="1" type="subTitle"/>
          </p:nvPr>
        </p:nvSpPr>
        <p:spPr>
          <a:xfrm>
            <a:off x="3585725" y="1656725"/>
            <a:ext cx="34347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9" name="Google Shape;749;p29"/>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752" name="Google Shape;752;p29"/>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753" name="Google Shape;753;p29"/>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754" name="Google Shape;754;p29"/>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755" name="Google Shape;755;p29"/>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29"/>
          <p:cNvGrpSpPr/>
          <p:nvPr/>
        </p:nvGrpSpPr>
        <p:grpSpPr>
          <a:xfrm>
            <a:off x="6878094" y="4599628"/>
            <a:ext cx="95765" cy="95765"/>
            <a:chOff x="5925100" y="2102500"/>
            <a:chExt cx="372625" cy="372625"/>
          </a:xfrm>
        </p:grpSpPr>
        <p:sp>
          <p:nvSpPr>
            <p:cNvPr id="757" name="Google Shape;757;p29"/>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29"/>
          <p:cNvGrpSpPr/>
          <p:nvPr/>
        </p:nvGrpSpPr>
        <p:grpSpPr>
          <a:xfrm>
            <a:off x="5623324" y="4522157"/>
            <a:ext cx="251415" cy="251415"/>
            <a:chOff x="5664289" y="4604097"/>
            <a:chExt cx="302399" cy="302399"/>
          </a:xfrm>
        </p:grpSpPr>
        <p:sp>
          <p:nvSpPr>
            <p:cNvPr id="761" name="Google Shape;761;p29"/>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63" name="Shape 763"/>
        <p:cNvGrpSpPr/>
        <p:nvPr/>
      </p:nvGrpSpPr>
      <p:grpSpPr>
        <a:xfrm>
          <a:off x="0" y="0"/>
          <a:ext cx="0" cy="0"/>
          <a:chOff x="0" y="0"/>
          <a:chExt cx="0" cy="0"/>
        </a:xfrm>
      </p:grpSpPr>
      <p:sp>
        <p:nvSpPr>
          <p:cNvPr id="764" name="Google Shape;764;p30"/>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30"/>
          <p:cNvGrpSpPr/>
          <p:nvPr/>
        </p:nvGrpSpPr>
        <p:grpSpPr>
          <a:xfrm>
            <a:off x="8107044" y="247440"/>
            <a:ext cx="323388" cy="211832"/>
            <a:chOff x="7981350" y="540875"/>
            <a:chExt cx="445500" cy="291779"/>
          </a:xfrm>
        </p:grpSpPr>
        <p:sp>
          <p:nvSpPr>
            <p:cNvPr id="766" name="Google Shape;766;p30"/>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30"/>
          <p:cNvGrpSpPr/>
          <p:nvPr/>
        </p:nvGrpSpPr>
        <p:grpSpPr>
          <a:xfrm>
            <a:off x="7742331" y="283445"/>
            <a:ext cx="146689" cy="139689"/>
            <a:chOff x="590233" y="2668119"/>
            <a:chExt cx="56685" cy="54487"/>
          </a:xfrm>
        </p:grpSpPr>
        <p:sp>
          <p:nvSpPr>
            <p:cNvPr id="770" name="Google Shape;770;p30"/>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0"/>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775" name="Google Shape;775;p30"/>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grpSp>
        <p:nvGrpSpPr>
          <p:cNvPr id="776" name="Google Shape;776;p30"/>
          <p:cNvGrpSpPr/>
          <p:nvPr/>
        </p:nvGrpSpPr>
        <p:grpSpPr>
          <a:xfrm>
            <a:off x="4504042" y="4522157"/>
            <a:ext cx="2469817" cy="251415"/>
            <a:chOff x="4885042" y="4630334"/>
            <a:chExt cx="2469817" cy="251415"/>
          </a:xfrm>
        </p:grpSpPr>
        <p:sp>
          <p:nvSpPr>
            <p:cNvPr id="777" name="Google Shape;777;p30"/>
            <p:cNvSpPr/>
            <p:nvPr/>
          </p:nvSpPr>
          <p:spPr>
            <a:xfrm>
              <a:off x="4885042" y="4711368"/>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30"/>
            <p:cNvGrpSpPr/>
            <p:nvPr/>
          </p:nvGrpSpPr>
          <p:grpSpPr>
            <a:xfrm>
              <a:off x="7259094" y="4707805"/>
              <a:ext cx="95765" cy="95765"/>
              <a:chOff x="5925100" y="2102500"/>
              <a:chExt cx="372625" cy="372625"/>
            </a:xfrm>
          </p:grpSpPr>
          <p:sp>
            <p:nvSpPr>
              <p:cNvPr id="779" name="Google Shape;779;p30"/>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0"/>
            <p:cNvGrpSpPr/>
            <p:nvPr/>
          </p:nvGrpSpPr>
          <p:grpSpPr>
            <a:xfrm>
              <a:off x="6004324" y="4630334"/>
              <a:ext cx="251415" cy="251415"/>
              <a:chOff x="5664289" y="4604097"/>
              <a:chExt cx="302399" cy="302399"/>
            </a:xfrm>
          </p:grpSpPr>
          <p:sp>
            <p:nvSpPr>
              <p:cNvPr id="783" name="Google Shape;783;p30"/>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30"/>
            <p:cNvGrpSpPr/>
            <p:nvPr/>
          </p:nvGrpSpPr>
          <p:grpSpPr>
            <a:xfrm>
              <a:off x="6722136" y="4721484"/>
              <a:ext cx="70559" cy="69120"/>
              <a:chOff x="4815725" y="2155725"/>
              <a:chExt cx="274550" cy="268950"/>
            </a:xfrm>
          </p:grpSpPr>
          <p:sp>
            <p:nvSpPr>
              <p:cNvPr id="786" name="Google Shape;786;p30"/>
              <p:cNvSpPr/>
              <p:nvPr/>
            </p:nvSpPr>
            <p:spPr>
              <a:xfrm>
                <a:off x="4815725" y="2155725"/>
                <a:ext cx="235350" cy="26895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5042625" y="2155725"/>
                <a:ext cx="47650" cy="26895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0"/>
            <p:cNvGrpSpPr/>
            <p:nvPr/>
          </p:nvGrpSpPr>
          <p:grpSpPr>
            <a:xfrm>
              <a:off x="5466640" y="4721484"/>
              <a:ext cx="71285" cy="69120"/>
              <a:chOff x="2636175" y="2155725"/>
              <a:chExt cx="277375" cy="268950"/>
            </a:xfrm>
          </p:grpSpPr>
          <p:sp>
            <p:nvSpPr>
              <p:cNvPr id="789" name="Google Shape;789;p30"/>
              <p:cNvSpPr/>
              <p:nvPr/>
            </p:nvSpPr>
            <p:spPr>
              <a:xfrm>
                <a:off x="2678200" y="2155725"/>
                <a:ext cx="235350" cy="26895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2636175" y="2155725"/>
                <a:ext cx="50450" cy="26895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1" name="Google Shape;791;p30"/>
          <p:cNvGrpSpPr/>
          <p:nvPr/>
        </p:nvGrpSpPr>
        <p:grpSpPr>
          <a:xfrm>
            <a:off x="2705200" y="4862825"/>
            <a:ext cx="6067500" cy="89400"/>
            <a:chOff x="2705200" y="4934263"/>
            <a:chExt cx="6067500" cy="89400"/>
          </a:xfrm>
        </p:grpSpPr>
        <p:cxnSp>
          <p:nvCxnSpPr>
            <p:cNvPr id="792" name="Google Shape;792;p30"/>
            <p:cNvCxnSpPr/>
            <p:nvPr/>
          </p:nvCxnSpPr>
          <p:spPr>
            <a:xfrm>
              <a:off x="2705200" y="4980950"/>
              <a:ext cx="6067500" cy="0"/>
            </a:xfrm>
            <a:prstGeom prst="straightConnector1">
              <a:avLst/>
            </a:prstGeom>
            <a:noFill/>
            <a:ln cap="flat" cmpd="sng" w="28575">
              <a:solidFill>
                <a:schemeClr val="lt1"/>
              </a:solidFill>
              <a:prstDash val="solid"/>
              <a:round/>
              <a:headEnd len="med" w="med" type="none"/>
              <a:tailEnd len="med" w="med" type="none"/>
            </a:ln>
          </p:spPr>
        </p:cxnSp>
        <p:cxnSp>
          <p:nvCxnSpPr>
            <p:cNvPr id="793" name="Google Shape;793;p30"/>
            <p:cNvCxnSpPr/>
            <p:nvPr/>
          </p:nvCxnSpPr>
          <p:spPr>
            <a:xfrm>
              <a:off x="2705200" y="4980950"/>
              <a:ext cx="4269000" cy="0"/>
            </a:xfrm>
            <a:prstGeom prst="straightConnector1">
              <a:avLst/>
            </a:prstGeom>
            <a:noFill/>
            <a:ln cap="flat" cmpd="sng" w="28575">
              <a:solidFill>
                <a:srgbClr val="88C591"/>
              </a:solidFill>
              <a:prstDash val="solid"/>
              <a:round/>
              <a:headEnd len="med" w="med" type="none"/>
              <a:tailEnd len="med" w="med" type="none"/>
            </a:ln>
          </p:spPr>
        </p:cxnSp>
        <p:sp>
          <p:nvSpPr>
            <p:cNvPr id="794" name="Google Shape;794;p30"/>
            <p:cNvSpPr/>
            <p:nvPr/>
          </p:nvSpPr>
          <p:spPr>
            <a:xfrm>
              <a:off x="6918125" y="4934263"/>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30"/>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796" name="Google Shape;796;p30"/>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grpSp>
        <p:nvGrpSpPr>
          <p:cNvPr id="797" name="Google Shape;797;p30"/>
          <p:cNvGrpSpPr/>
          <p:nvPr/>
        </p:nvGrpSpPr>
        <p:grpSpPr>
          <a:xfrm>
            <a:off x="0" y="234600"/>
            <a:ext cx="2168006" cy="3817925"/>
            <a:chOff x="0" y="184950"/>
            <a:chExt cx="2489100" cy="4773600"/>
          </a:xfrm>
        </p:grpSpPr>
        <p:sp>
          <p:nvSpPr>
            <p:cNvPr id="798" name="Google Shape;798;p30"/>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0"/>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802" name="Google Shape;802;p30"/>
          <p:cNvGrpSpPr/>
          <p:nvPr/>
        </p:nvGrpSpPr>
        <p:grpSpPr>
          <a:xfrm>
            <a:off x="156230" y="1265599"/>
            <a:ext cx="222708" cy="222689"/>
            <a:chOff x="4436963" y="889641"/>
            <a:chExt cx="363309" cy="363278"/>
          </a:xfrm>
        </p:grpSpPr>
        <p:sp>
          <p:nvSpPr>
            <p:cNvPr id="803" name="Google Shape;803;p30"/>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5" name="Google Shape;805;p30"/>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a:hlinkClick action="ppaction://hlinksldjump" r:id="rId2"/>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3">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807" name="Google Shape;807;p30"/>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808" name="Google Shape;808;p30">
            <a:hlinkClick action="ppaction://hlinksldjump" r:id="rId4"/>
          </p:cNvPr>
          <p:cNvSpPr txBox="1"/>
          <p:nvPr/>
        </p:nvSpPr>
        <p:spPr>
          <a:xfrm>
            <a:off x="917288" y="1516217"/>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uFill>
                  <a:noFill/>
                </a:uFill>
                <a:latin typeface="Poppins Light"/>
                <a:ea typeface="Poppins Light"/>
                <a:cs typeface="Poppins Light"/>
                <a:sym typeface="Poppins Light"/>
                <a:hlinkClick action="ppaction://hlinksldjump" r:id="rId5">
                  <a:extLst>
                    <a:ext uri="{A12FA001-AC4F-418D-AE19-62706E023703}">
                      <ahyp:hlinkClr val="tx"/>
                    </a:ext>
                  </a:extLst>
                </a:hlinkClick>
              </a:rPr>
              <a:t>Problem Vs Solution</a:t>
            </a:r>
            <a:endParaRPr i="1" sz="1200">
              <a:solidFill>
                <a:schemeClr val="lt1"/>
              </a:solidFill>
              <a:latin typeface="Poppins Light"/>
              <a:ea typeface="Poppins Light"/>
              <a:cs typeface="Poppins Light"/>
              <a:sym typeface="Poppins Light"/>
            </a:endParaRPr>
          </a:p>
        </p:txBody>
      </p:sp>
      <p:sp>
        <p:nvSpPr>
          <p:cNvPr id="809" name="Google Shape;809;p30">
            <a:hlinkClick/>
          </p:cNvPr>
          <p:cNvSpPr txBox="1"/>
          <p:nvPr/>
        </p:nvSpPr>
        <p:spPr>
          <a:xfrm>
            <a:off x="917288" y="2026442"/>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uFill>
                  <a:noFill/>
                </a:uFill>
                <a:latin typeface="Poppins Light"/>
                <a:ea typeface="Poppins Light"/>
                <a:cs typeface="Poppins Light"/>
                <a:sym typeface="Poppins Light"/>
                <a:hlinkClick>
                  <a:extLst>
                    <a:ext uri="{A12FA001-AC4F-418D-AE19-62706E023703}">
                      <ahyp:hlinkClr val="tx"/>
                    </a:ext>
                  </a:extLst>
                </a:hlinkClick>
              </a:rPr>
              <a:t>Main Product</a:t>
            </a:r>
            <a:endParaRPr i="1" sz="1200">
              <a:solidFill>
                <a:schemeClr val="lt1"/>
              </a:solidFill>
              <a:latin typeface="Poppins Light"/>
              <a:ea typeface="Poppins Light"/>
              <a:cs typeface="Poppins Light"/>
              <a:sym typeface="Poppins Light"/>
            </a:endParaRPr>
          </a:p>
        </p:txBody>
      </p:sp>
      <p:sp>
        <p:nvSpPr>
          <p:cNvPr id="810" name="Google Shape;810;p30">
            <a:hlinkClick/>
          </p:cNvPr>
          <p:cNvSpPr txBox="1"/>
          <p:nvPr/>
        </p:nvSpPr>
        <p:spPr>
          <a:xfrm>
            <a:off x="917288" y="2536667"/>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uFill>
                  <a:noFill/>
                </a:uFill>
                <a:latin typeface="Poppins Light"/>
                <a:ea typeface="Poppins Light"/>
                <a:cs typeface="Poppins Light"/>
                <a:sym typeface="Poppins Light"/>
                <a:hlinkClick>
                  <a:extLst>
                    <a:ext uri="{A12FA001-AC4F-418D-AE19-62706E023703}">
                      <ahyp:hlinkClr val="tx"/>
                    </a:ext>
                  </a:extLst>
                </a:hlinkClick>
              </a:rPr>
              <a:t>Market &amp; Competition</a:t>
            </a:r>
            <a:endParaRPr i="1" sz="1200">
              <a:solidFill>
                <a:schemeClr val="lt1"/>
              </a:solidFill>
              <a:latin typeface="Poppins Light"/>
              <a:ea typeface="Poppins Light"/>
              <a:cs typeface="Poppins Light"/>
              <a:sym typeface="Poppins Light"/>
            </a:endParaRPr>
          </a:p>
        </p:txBody>
      </p:sp>
      <p:sp>
        <p:nvSpPr>
          <p:cNvPr id="811" name="Google Shape;811;p30">
            <a:hlinkClick/>
          </p:cNvPr>
          <p:cNvSpPr txBox="1"/>
          <p:nvPr/>
        </p:nvSpPr>
        <p:spPr>
          <a:xfrm>
            <a:off x="917288" y="3046892"/>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uFill>
                  <a:noFill/>
                </a:uFill>
                <a:latin typeface="Poppins Light"/>
                <a:ea typeface="Poppins Light"/>
                <a:cs typeface="Poppins Light"/>
                <a:sym typeface="Poppins Light"/>
                <a:hlinkClick>
                  <a:extLst>
                    <a:ext uri="{A12FA001-AC4F-418D-AE19-62706E023703}">
                      <ahyp:hlinkClr val="tx"/>
                    </a:ext>
                  </a:extLst>
                </a:hlinkClick>
              </a:rPr>
              <a:t>Business Model</a:t>
            </a:r>
            <a:endParaRPr i="1" sz="1200">
              <a:solidFill>
                <a:schemeClr val="lt1"/>
              </a:solidFill>
              <a:latin typeface="Poppins Light"/>
              <a:ea typeface="Poppins Light"/>
              <a:cs typeface="Poppins Light"/>
              <a:sym typeface="Poppins Light"/>
            </a:endParaRPr>
          </a:p>
        </p:txBody>
      </p:sp>
      <p:cxnSp>
        <p:nvCxnSpPr>
          <p:cNvPr id="812" name="Google Shape;812;p30"/>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813" name="Google Shape;813;p30"/>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814" name="Google Shape;814;p30"/>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815" name="Google Shape;815;p30"/>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816" name="Google Shape;816;p30"/>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817" name="Google Shape;817;p30"/>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818" name="Google Shape;818;p30"/>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9" name="Google Shape;819;p30"/>
          <p:cNvGrpSpPr/>
          <p:nvPr/>
        </p:nvGrpSpPr>
        <p:grpSpPr>
          <a:xfrm>
            <a:off x="171571" y="3727018"/>
            <a:ext cx="192025" cy="201167"/>
            <a:chOff x="848108" y="2667020"/>
            <a:chExt cx="53144" cy="56135"/>
          </a:xfrm>
        </p:grpSpPr>
        <p:sp>
          <p:nvSpPr>
            <p:cNvPr id="820" name="Google Shape;820;p30"/>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0">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THANKS!</a:t>
            </a:r>
            <a:endParaRPr b="1" sz="1200">
              <a:solidFill>
                <a:schemeClr val="lt1"/>
              </a:solidFill>
              <a:latin typeface="Poppins"/>
              <a:ea typeface="Poppins"/>
              <a:cs typeface="Poppins"/>
              <a:sym typeface="Poppins"/>
            </a:endParaRPr>
          </a:p>
        </p:txBody>
      </p:sp>
      <p:sp>
        <p:nvSpPr>
          <p:cNvPr id="823" name="Google Shape;823;p30">
            <a:hlinkClick action="ppaction://hlinksldjump" r:id="rId6"/>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7">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4"/>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65" name="Google Shape;65;p4"/>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66" name="Google Shape;66;p4"/>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67" name="Google Shape;67;p4"/>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68" name="Google Shape;68;p4"/>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4"/>
          <p:cNvGrpSpPr/>
          <p:nvPr/>
        </p:nvGrpSpPr>
        <p:grpSpPr>
          <a:xfrm>
            <a:off x="6878094" y="4599628"/>
            <a:ext cx="95765" cy="95765"/>
            <a:chOff x="5925100" y="2102500"/>
            <a:chExt cx="372625" cy="372625"/>
          </a:xfrm>
        </p:grpSpPr>
        <p:sp>
          <p:nvSpPr>
            <p:cNvPr id="70" name="Google Shape;70;p4"/>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5623324" y="4522157"/>
            <a:ext cx="251415" cy="251415"/>
            <a:chOff x="5664289" y="4604097"/>
            <a:chExt cx="302399" cy="302399"/>
          </a:xfrm>
        </p:grpSpPr>
        <p:sp>
          <p:nvSpPr>
            <p:cNvPr id="74" name="Google Shape;74;p4"/>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txBox="1"/>
          <p:nvPr>
            <p:ph type="title"/>
          </p:nvPr>
        </p:nvSpPr>
        <p:spPr>
          <a:xfrm>
            <a:off x="720000" y="5394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4"/>
          <p:cNvSpPr txBox="1"/>
          <p:nvPr>
            <p:ph idx="1" type="body"/>
          </p:nvPr>
        </p:nvSpPr>
        <p:spPr>
          <a:xfrm>
            <a:off x="720000" y="1063352"/>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AutoNum type="arabicPeriod"/>
              <a:defRPr sz="10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grpSp>
        <p:nvGrpSpPr>
          <p:cNvPr id="79" name="Google Shape;79;p5"/>
          <p:cNvGrpSpPr/>
          <p:nvPr/>
        </p:nvGrpSpPr>
        <p:grpSpPr>
          <a:xfrm>
            <a:off x="5511937" y="227671"/>
            <a:ext cx="2918495" cy="251400"/>
            <a:chOff x="5511937" y="227671"/>
            <a:chExt cx="2918495" cy="251400"/>
          </a:xfrm>
        </p:grpSpPr>
        <p:sp>
          <p:nvSpPr>
            <p:cNvPr id="80" name="Google Shape;80;p5"/>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5"/>
            <p:cNvGrpSpPr/>
            <p:nvPr/>
          </p:nvGrpSpPr>
          <p:grpSpPr>
            <a:xfrm>
              <a:off x="8107044" y="247440"/>
              <a:ext cx="323388" cy="211832"/>
              <a:chOff x="7981350" y="540875"/>
              <a:chExt cx="445500" cy="291779"/>
            </a:xfrm>
          </p:grpSpPr>
          <p:sp>
            <p:nvSpPr>
              <p:cNvPr id="82" name="Google Shape;82;p5"/>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5"/>
            <p:cNvGrpSpPr/>
            <p:nvPr/>
          </p:nvGrpSpPr>
          <p:grpSpPr>
            <a:xfrm>
              <a:off x="7742331" y="283445"/>
              <a:ext cx="146689" cy="139689"/>
              <a:chOff x="590233" y="2668119"/>
              <a:chExt cx="56685" cy="54487"/>
            </a:xfrm>
          </p:grpSpPr>
          <p:sp>
            <p:nvSpPr>
              <p:cNvPr id="86" name="Google Shape;86;p5"/>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 name="Google Shape;88;p5"/>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5"/>
          <p:cNvSpPr txBox="1"/>
          <p:nvPr>
            <p:ph idx="2" type="title"/>
          </p:nvPr>
        </p:nvSpPr>
        <p:spPr>
          <a:xfrm>
            <a:off x="2456350" y="2240800"/>
            <a:ext cx="261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5"/>
          <p:cNvSpPr txBox="1"/>
          <p:nvPr>
            <p:ph idx="3" type="title"/>
          </p:nvPr>
        </p:nvSpPr>
        <p:spPr>
          <a:xfrm>
            <a:off x="5530700" y="2240800"/>
            <a:ext cx="261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5"/>
          <p:cNvSpPr txBox="1"/>
          <p:nvPr>
            <p:ph idx="1" type="subTitle"/>
          </p:nvPr>
        </p:nvSpPr>
        <p:spPr>
          <a:xfrm>
            <a:off x="5530702" y="2728425"/>
            <a:ext cx="26121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5"/>
          <p:cNvSpPr txBox="1"/>
          <p:nvPr>
            <p:ph idx="4" type="subTitle"/>
          </p:nvPr>
        </p:nvSpPr>
        <p:spPr>
          <a:xfrm>
            <a:off x="2456350" y="2728425"/>
            <a:ext cx="26121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5"/>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96" name="Google Shape;96;p5"/>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97" name="Google Shape;97;p5"/>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98" name="Google Shape;98;p5"/>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99" name="Google Shape;99;p5"/>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5"/>
          <p:cNvGrpSpPr/>
          <p:nvPr/>
        </p:nvGrpSpPr>
        <p:grpSpPr>
          <a:xfrm>
            <a:off x="6878094" y="4599628"/>
            <a:ext cx="95765" cy="95765"/>
            <a:chOff x="5925100" y="2102500"/>
            <a:chExt cx="372625" cy="372625"/>
          </a:xfrm>
        </p:grpSpPr>
        <p:sp>
          <p:nvSpPr>
            <p:cNvPr id="101" name="Google Shape;101;p5"/>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5"/>
          <p:cNvGrpSpPr/>
          <p:nvPr/>
        </p:nvGrpSpPr>
        <p:grpSpPr>
          <a:xfrm>
            <a:off x="5623324" y="4522157"/>
            <a:ext cx="251415" cy="251415"/>
            <a:chOff x="5664289" y="4604097"/>
            <a:chExt cx="302399" cy="302399"/>
          </a:xfrm>
        </p:grpSpPr>
        <p:sp>
          <p:nvSpPr>
            <p:cNvPr id="105" name="Google Shape;105;p5"/>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grpSp>
        <p:nvGrpSpPr>
          <p:cNvPr id="108" name="Google Shape;108;p6"/>
          <p:cNvGrpSpPr/>
          <p:nvPr/>
        </p:nvGrpSpPr>
        <p:grpSpPr>
          <a:xfrm>
            <a:off x="5511937" y="227671"/>
            <a:ext cx="2918495" cy="251400"/>
            <a:chOff x="5511937" y="227671"/>
            <a:chExt cx="2918495" cy="251400"/>
          </a:xfrm>
        </p:grpSpPr>
        <p:sp>
          <p:nvSpPr>
            <p:cNvPr id="109" name="Google Shape;109;p6"/>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6"/>
            <p:cNvGrpSpPr/>
            <p:nvPr/>
          </p:nvGrpSpPr>
          <p:grpSpPr>
            <a:xfrm>
              <a:off x="8107044" y="247440"/>
              <a:ext cx="323388" cy="211832"/>
              <a:chOff x="7981350" y="540875"/>
              <a:chExt cx="445500" cy="291779"/>
            </a:xfrm>
          </p:grpSpPr>
          <p:sp>
            <p:nvSpPr>
              <p:cNvPr id="111" name="Google Shape;111;p6"/>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6"/>
            <p:cNvGrpSpPr/>
            <p:nvPr/>
          </p:nvGrpSpPr>
          <p:grpSpPr>
            <a:xfrm>
              <a:off x="7742331" y="283445"/>
              <a:ext cx="146689" cy="139689"/>
              <a:chOff x="590233" y="2668119"/>
              <a:chExt cx="56685" cy="54487"/>
            </a:xfrm>
          </p:grpSpPr>
          <p:sp>
            <p:nvSpPr>
              <p:cNvPr id="115" name="Google Shape;115;p6"/>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 name="Google Shape;117;p6"/>
          <p:cNvSpPr txBox="1"/>
          <p:nvPr>
            <p:ph type="title"/>
          </p:nvPr>
        </p:nvSpPr>
        <p:spPr>
          <a:xfrm>
            <a:off x="2391125" y="539400"/>
            <a:ext cx="5817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6"/>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121" name="Google Shape;121;p6"/>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122" name="Google Shape;122;p6"/>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123" name="Google Shape;123;p6"/>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124" name="Google Shape;124;p6"/>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6"/>
          <p:cNvGrpSpPr/>
          <p:nvPr/>
        </p:nvGrpSpPr>
        <p:grpSpPr>
          <a:xfrm>
            <a:off x="6878094" y="4599628"/>
            <a:ext cx="95765" cy="95765"/>
            <a:chOff x="5925100" y="2102500"/>
            <a:chExt cx="372625" cy="372625"/>
          </a:xfrm>
        </p:grpSpPr>
        <p:sp>
          <p:nvSpPr>
            <p:cNvPr id="126" name="Google Shape;126;p6"/>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6"/>
          <p:cNvGrpSpPr/>
          <p:nvPr/>
        </p:nvGrpSpPr>
        <p:grpSpPr>
          <a:xfrm>
            <a:off x="5623324" y="4522157"/>
            <a:ext cx="251415" cy="251415"/>
            <a:chOff x="5664289" y="4604097"/>
            <a:chExt cx="302399" cy="302399"/>
          </a:xfrm>
        </p:grpSpPr>
        <p:sp>
          <p:nvSpPr>
            <p:cNvPr id="130" name="Google Shape;130;p6"/>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grpSp>
        <p:nvGrpSpPr>
          <p:cNvPr id="133" name="Google Shape;133;p7"/>
          <p:cNvGrpSpPr/>
          <p:nvPr/>
        </p:nvGrpSpPr>
        <p:grpSpPr>
          <a:xfrm>
            <a:off x="5511937" y="227671"/>
            <a:ext cx="2918495" cy="251400"/>
            <a:chOff x="5511937" y="227671"/>
            <a:chExt cx="2918495" cy="251400"/>
          </a:xfrm>
        </p:grpSpPr>
        <p:sp>
          <p:nvSpPr>
            <p:cNvPr id="134" name="Google Shape;134;p7"/>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7"/>
            <p:cNvGrpSpPr/>
            <p:nvPr/>
          </p:nvGrpSpPr>
          <p:grpSpPr>
            <a:xfrm>
              <a:off x="8107044" y="247440"/>
              <a:ext cx="323388" cy="211832"/>
              <a:chOff x="7981350" y="540875"/>
              <a:chExt cx="445500" cy="291779"/>
            </a:xfrm>
          </p:grpSpPr>
          <p:sp>
            <p:nvSpPr>
              <p:cNvPr id="136" name="Google Shape;136;p7"/>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7"/>
            <p:cNvGrpSpPr/>
            <p:nvPr/>
          </p:nvGrpSpPr>
          <p:grpSpPr>
            <a:xfrm>
              <a:off x="7742331" y="283445"/>
              <a:ext cx="146689" cy="139689"/>
              <a:chOff x="590233" y="2668119"/>
              <a:chExt cx="56685" cy="54487"/>
            </a:xfrm>
          </p:grpSpPr>
          <p:sp>
            <p:nvSpPr>
              <p:cNvPr id="140" name="Google Shape;140;p7"/>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 name="Google Shape;142;p7"/>
          <p:cNvSpPr txBox="1"/>
          <p:nvPr>
            <p:ph idx="1" type="body"/>
          </p:nvPr>
        </p:nvSpPr>
        <p:spPr>
          <a:xfrm>
            <a:off x="2851875" y="1596825"/>
            <a:ext cx="3609000" cy="26166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43" name="Google Shape;143;p7"/>
          <p:cNvSpPr txBox="1"/>
          <p:nvPr>
            <p:ph type="title"/>
          </p:nvPr>
        </p:nvSpPr>
        <p:spPr>
          <a:xfrm>
            <a:off x="2851875" y="930075"/>
            <a:ext cx="3609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7"/>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147" name="Google Shape;147;p7"/>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148" name="Google Shape;148;p7"/>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149" name="Google Shape;149;p7"/>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150" name="Google Shape;150;p7"/>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7"/>
          <p:cNvGrpSpPr/>
          <p:nvPr/>
        </p:nvGrpSpPr>
        <p:grpSpPr>
          <a:xfrm>
            <a:off x="6878094" y="4599628"/>
            <a:ext cx="95765" cy="95765"/>
            <a:chOff x="5925100" y="2102500"/>
            <a:chExt cx="372625" cy="372625"/>
          </a:xfrm>
        </p:grpSpPr>
        <p:sp>
          <p:nvSpPr>
            <p:cNvPr id="152" name="Google Shape;152;p7"/>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7"/>
          <p:cNvGrpSpPr/>
          <p:nvPr/>
        </p:nvGrpSpPr>
        <p:grpSpPr>
          <a:xfrm>
            <a:off x="5623324" y="4522157"/>
            <a:ext cx="251415" cy="251415"/>
            <a:chOff x="5664289" y="4604097"/>
            <a:chExt cx="302399" cy="302399"/>
          </a:xfrm>
        </p:grpSpPr>
        <p:sp>
          <p:nvSpPr>
            <p:cNvPr id="156" name="Google Shape;156;p7"/>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 name="Shape 158"/>
        <p:cNvGrpSpPr/>
        <p:nvPr/>
      </p:nvGrpSpPr>
      <p:grpSpPr>
        <a:xfrm>
          <a:off x="0" y="0"/>
          <a:ext cx="0" cy="0"/>
          <a:chOff x="0" y="0"/>
          <a:chExt cx="0" cy="0"/>
        </a:xfrm>
      </p:grpSpPr>
      <p:grpSp>
        <p:nvGrpSpPr>
          <p:cNvPr id="159" name="Google Shape;159;p8"/>
          <p:cNvGrpSpPr/>
          <p:nvPr/>
        </p:nvGrpSpPr>
        <p:grpSpPr>
          <a:xfrm>
            <a:off x="5511937" y="227671"/>
            <a:ext cx="2918495" cy="251400"/>
            <a:chOff x="5511937" y="227671"/>
            <a:chExt cx="2918495" cy="251400"/>
          </a:xfrm>
        </p:grpSpPr>
        <p:sp>
          <p:nvSpPr>
            <p:cNvPr id="160" name="Google Shape;160;p8"/>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a:off x="8107044" y="247440"/>
              <a:ext cx="323388" cy="211832"/>
              <a:chOff x="7981350" y="540875"/>
              <a:chExt cx="445500" cy="291779"/>
            </a:xfrm>
          </p:grpSpPr>
          <p:sp>
            <p:nvSpPr>
              <p:cNvPr id="162" name="Google Shape;162;p8"/>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8"/>
            <p:cNvGrpSpPr/>
            <p:nvPr/>
          </p:nvGrpSpPr>
          <p:grpSpPr>
            <a:xfrm>
              <a:off x="7742331" y="283445"/>
              <a:ext cx="146689" cy="139689"/>
              <a:chOff x="590233" y="2668119"/>
              <a:chExt cx="56685" cy="54487"/>
            </a:xfrm>
          </p:grpSpPr>
          <p:sp>
            <p:nvSpPr>
              <p:cNvPr id="166" name="Google Shape;166;p8"/>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8" name="Google Shape;168;p8"/>
          <p:cNvSpPr txBox="1"/>
          <p:nvPr>
            <p:ph type="title"/>
          </p:nvPr>
        </p:nvSpPr>
        <p:spPr>
          <a:xfrm>
            <a:off x="2672675" y="1307100"/>
            <a:ext cx="52539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69" name="Google Shape;169;p8"/>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172" name="Google Shape;172;p8"/>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173" name="Google Shape;173;p8"/>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174" name="Google Shape;174;p8"/>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175" name="Google Shape;175;p8"/>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8"/>
          <p:cNvGrpSpPr/>
          <p:nvPr/>
        </p:nvGrpSpPr>
        <p:grpSpPr>
          <a:xfrm>
            <a:off x="6878094" y="4599628"/>
            <a:ext cx="95765" cy="95765"/>
            <a:chOff x="5925100" y="2102500"/>
            <a:chExt cx="372625" cy="372625"/>
          </a:xfrm>
        </p:grpSpPr>
        <p:sp>
          <p:nvSpPr>
            <p:cNvPr id="177" name="Google Shape;177;p8"/>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8"/>
          <p:cNvGrpSpPr/>
          <p:nvPr/>
        </p:nvGrpSpPr>
        <p:grpSpPr>
          <a:xfrm>
            <a:off x="5623324" y="4522157"/>
            <a:ext cx="251415" cy="251415"/>
            <a:chOff x="5664289" y="4604097"/>
            <a:chExt cx="302399" cy="302399"/>
          </a:xfrm>
        </p:grpSpPr>
        <p:sp>
          <p:nvSpPr>
            <p:cNvPr id="181" name="Google Shape;181;p8"/>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3" name="Shape 183"/>
        <p:cNvGrpSpPr/>
        <p:nvPr/>
      </p:nvGrpSpPr>
      <p:grpSpPr>
        <a:xfrm>
          <a:off x="0" y="0"/>
          <a:ext cx="0" cy="0"/>
          <a:chOff x="0" y="0"/>
          <a:chExt cx="0" cy="0"/>
        </a:xfrm>
      </p:grpSpPr>
      <p:grpSp>
        <p:nvGrpSpPr>
          <p:cNvPr id="184" name="Google Shape;184;p9"/>
          <p:cNvGrpSpPr/>
          <p:nvPr/>
        </p:nvGrpSpPr>
        <p:grpSpPr>
          <a:xfrm>
            <a:off x="5511937" y="227671"/>
            <a:ext cx="2918495" cy="251400"/>
            <a:chOff x="5511937" y="227671"/>
            <a:chExt cx="2918495" cy="251400"/>
          </a:xfrm>
        </p:grpSpPr>
        <p:sp>
          <p:nvSpPr>
            <p:cNvPr id="185" name="Google Shape;185;p9"/>
            <p:cNvSpPr/>
            <p:nvPr/>
          </p:nvSpPr>
          <p:spPr>
            <a:xfrm>
              <a:off x="5511937" y="227671"/>
              <a:ext cx="2491200" cy="25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9"/>
            <p:cNvGrpSpPr/>
            <p:nvPr/>
          </p:nvGrpSpPr>
          <p:grpSpPr>
            <a:xfrm>
              <a:off x="8107044" y="247440"/>
              <a:ext cx="323388" cy="211832"/>
              <a:chOff x="7981350" y="540875"/>
              <a:chExt cx="445500" cy="291779"/>
            </a:xfrm>
          </p:grpSpPr>
          <p:sp>
            <p:nvSpPr>
              <p:cNvPr id="187" name="Google Shape;187;p9"/>
              <p:cNvSpPr/>
              <p:nvPr/>
            </p:nvSpPr>
            <p:spPr>
              <a:xfrm>
                <a:off x="7981350" y="540875"/>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7981350" y="66711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7981350" y="793354"/>
                <a:ext cx="445500" cy="3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9"/>
            <p:cNvGrpSpPr/>
            <p:nvPr/>
          </p:nvGrpSpPr>
          <p:grpSpPr>
            <a:xfrm>
              <a:off x="7742331" y="283445"/>
              <a:ext cx="146689" cy="139689"/>
              <a:chOff x="590233" y="2668119"/>
              <a:chExt cx="56685" cy="54487"/>
            </a:xfrm>
          </p:grpSpPr>
          <p:sp>
            <p:nvSpPr>
              <p:cNvPr id="191" name="Google Shape;191;p9"/>
              <p:cNvSpPr/>
              <p:nvPr/>
            </p:nvSpPr>
            <p:spPr>
              <a:xfrm>
                <a:off x="590233" y="2668119"/>
                <a:ext cx="48504" cy="44139"/>
              </a:xfrm>
              <a:custGeom>
                <a:rect b="b" l="l" r="r" t="t"/>
                <a:pathLst>
                  <a:path extrusionOk="0" h="1446" w="1589">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627015" y="2702704"/>
                <a:ext cx="19902" cy="19902"/>
              </a:xfrm>
              <a:custGeom>
                <a:rect b="b" l="l" r="r" t="t"/>
                <a:pathLst>
                  <a:path extrusionOk="0" h="652" w="652">
                    <a:moveTo>
                      <a:pt x="107" y="0"/>
                    </a:moveTo>
                    <a:lnTo>
                      <a:pt x="0" y="98"/>
                    </a:lnTo>
                    <a:lnTo>
                      <a:pt x="553" y="651"/>
                    </a:lnTo>
                    <a:lnTo>
                      <a:pt x="651" y="544"/>
                    </a:lnTo>
                    <a:lnTo>
                      <a:pt x="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9"/>
          <p:cNvSpPr txBox="1"/>
          <p:nvPr>
            <p:ph type="title"/>
          </p:nvPr>
        </p:nvSpPr>
        <p:spPr>
          <a:xfrm>
            <a:off x="3237625" y="1769650"/>
            <a:ext cx="412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4" name="Google Shape;194;p9"/>
          <p:cNvSpPr txBox="1"/>
          <p:nvPr>
            <p:ph idx="1" type="subTitle"/>
          </p:nvPr>
        </p:nvSpPr>
        <p:spPr>
          <a:xfrm>
            <a:off x="3237713" y="2364850"/>
            <a:ext cx="4123800" cy="13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5" name="Google Shape;195;p9"/>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198" name="Google Shape;198;p9"/>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199" name="Google Shape;199;p9"/>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200" name="Google Shape;200;p9"/>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201" name="Google Shape;201;p9"/>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9"/>
          <p:cNvGrpSpPr/>
          <p:nvPr/>
        </p:nvGrpSpPr>
        <p:grpSpPr>
          <a:xfrm>
            <a:off x="6878094" y="4599628"/>
            <a:ext cx="95765" cy="95765"/>
            <a:chOff x="5925100" y="2102500"/>
            <a:chExt cx="372625" cy="372625"/>
          </a:xfrm>
        </p:grpSpPr>
        <p:sp>
          <p:nvSpPr>
            <p:cNvPr id="203" name="Google Shape;203;p9"/>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9"/>
          <p:cNvGrpSpPr/>
          <p:nvPr/>
        </p:nvGrpSpPr>
        <p:grpSpPr>
          <a:xfrm>
            <a:off x="5623324" y="4522157"/>
            <a:ext cx="251415" cy="251415"/>
            <a:chOff x="5664289" y="4604097"/>
            <a:chExt cx="302399" cy="302399"/>
          </a:xfrm>
        </p:grpSpPr>
        <p:sp>
          <p:nvSpPr>
            <p:cNvPr id="207" name="Google Shape;207;p9"/>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9" name="Shape 209"/>
        <p:cNvGrpSpPr/>
        <p:nvPr/>
      </p:nvGrpSpPr>
      <p:grpSpPr>
        <a:xfrm>
          <a:off x="0" y="0"/>
          <a:ext cx="0" cy="0"/>
          <a:chOff x="0" y="0"/>
          <a:chExt cx="0" cy="0"/>
        </a:xfrm>
      </p:grpSpPr>
      <p:sp>
        <p:nvSpPr>
          <p:cNvPr id="210" name="Google Shape;210;p10"/>
          <p:cNvSpPr txBox="1"/>
          <p:nvPr>
            <p:ph type="title"/>
          </p:nvPr>
        </p:nvSpPr>
        <p:spPr>
          <a:xfrm>
            <a:off x="720000" y="539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5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1" name="Google Shape;211;p10"/>
          <p:cNvSpPr/>
          <p:nvPr/>
        </p:nvSpPr>
        <p:spPr>
          <a:xfrm>
            <a:off x="175" y="4362425"/>
            <a:ext cx="9144000" cy="7860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526167" y="4573850"/>
            <a:ext cx="354900" cy="354900"/>
          </a:xfrm>
          <a:prstGeom prst="roundRect">
            <a:avLst>
              <a:gd fmla="val 16667"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txBox="1"/>
          <p:nvPr/>
        </p:nvSpPr>
        <p:spPr>
          <a:xfrm>
            <a:off x="887416" y="4599625"/>
            <a:ext cx="17448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Poppins SemiBold"/>
                <a:ea typeface="Poppins SemiBold"/>
                <a:cs typeface="Poppins SemiBold"/>
                <a:sym typeface="Poppins SemiBold"/>
              </a:rPr>
              <a:t>Mars Is a Cold Place</a:t>
            </a:r>
            <a:endParaRPr sz="1000">
              <a:solidFill>
                <a:srgbClr val="FFFFFF"/>
              </a:solidFill>
              <a:latin typeface="Poppins SemiBold"/>
              <a:ea typeface="Poppins SemiBold"/>
              <a:cs typeface="Poppins SemiBold"/>
              <a:sym typeface="Poppins SemiBold"/>
            </a:endParaRPr>
          </a:p>
        </p:txBody>
      </p:sp>
      <p:sp>
        <p:nvSpPr>
          <p:cNvPr id="214" name="Google Shape;214;p10"/>
          <p:cNvSpPr txBox="1"/>
          <p:nvPr/>
        </p:nvSpPr>
        <p:spPr>
          <a:xfrm>
            <a:off x="887416" y="4749350"/>
            <a:ext cx="10515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The 15th Planet</a:t>
            </a:r>
            <a:endParaRPr sz="800">
              <a:solidFill>
                <a:srgbClr val="FFFFFF"/>
              </a:solidFill>
              <a:latin typeface="Poppins"/>
              <a:ea typeface="Poppins"/>
              <a:cs typeface="Poppins"/>
              <a:sym typeface="Poppins"/>
            </a:endParaRPr>
          </a:p>
        </p:txBody>
      </p:sp>
      <p:sp>
        <p:nvSpPr>
          <p:cNvPr id="215" name="Google Shape;215;p10"/>
          <p:cNvSpPr txBox="1"/>
          <p:nvPr/>
        </p:nvSpPr>
        <p:spPr>
          <a:xfrm>
            <a:off x="2705193" y="4698800"/>
            <a:ext cx="251400" cy="158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800">
                <a:solidFill>
                  <a:srgbClr val="FFFFFF"/>
                </a:solidFill>
                <a:latin typeface="Poppins"/>
                <a:ea typeface="Poppins"/>
                <a:cs typeface="Poppins"/>
                <a:sym typeface="Poppins"/>
              </a:rPr>
              <a:t>2:54</a:t>
            </a:r>
            <a:endParaRPr sz="800">
              <a:solidFill>
                <a:srgbClr val="FFFFFF"/>
              </a:solidFill>
              <a:latin typeface="Poppins"/>
              <a:ea typeface="Poppins"/>
              <a:cs typeface="Poppins"/>
              <a:sym typeface="Poppins"/>
            </a:endParaRPr>
          </a:p>
        </p:txBody>
      </p:sp>
      <p:sp>
        <p:nvSpPr>
          <p:cNvPr id="216" name="Google Shape;216;p10"/>
          <p:cNvSpPr txBox="1"/>
          <p:nvPr/>
        </p:nvSpPr>
        <p:spPr>
          <a:xfrm>
            <a:off x="8521293" y="4698800"/>
            <a:ext cx="251400" cy="158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800">
                <a:solidFill>
                  <a:srgbClr val="FFFFFF"/>
                </a:solidFill>
                <a:latin typeface="Poppins"/>
                <a:ea typeface="Poppins"/>
                <a:cs typeface="Poppins"/>
                <a:sym typeface="Poppins"/>
              </a:rPr>
              <a:t>3:49</a:t>
            </a:r>
            <a:endParaRPr sz="800">
              <a:solidFill>
                <a:srgbClr val="FFFFFF"/>
              </a:solidFill>
              <a:latin typeface="Poppins"/>
              <a:ea typeface="Poppins"/>
              <a:cs typeface="Poppins"/>
              <a:sym typeface="Poppins"/>
            </a:endParaRPr>
          </a:p>
        </p:txBody>
      </p:sp>
      <p:sp>
        <p:nvSpPr>
          <p:cNvPr id="217" name="Google Shape;217;p10"/>
          <p:cNvSpPr/>
          <p:nvPr/>
        </p:nvSpPr>
        <p:spPr>
          <a:xfrm>
            <a:off x="4504042" y="4603191"/>
            <a:ext cx="115200" cy="88562"/>
          </a:xfrm>
          <a:custGeom>
            <a:rect b="b" l="l" r="r" t="t"/>
            <a:pathLst>
              <a:path extrusionOk="0" h="13784" w="1793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0"/>
          <p:cNvGrpSpPr/>
          <p:nvPr/>
        </p:nvGrpSpPr>
        <p:grpSpPr>
          <a:xfrm>
            <a:off x="6878094" y="4599628"/>
            <a:ext cx="95765" cy="95765"/>
            <a:chOff x="5925100" y="2102500"/>
            <a:chExt cx="372625" cy="372625"/>
          </a:xfrm>
        </p:grpSpPr>
        <p:sp>
          <p:nvSpPr>
            <p:cNvPr id="219" name="Google Shape;219;p10"/>
            <p:cNvSpPr/>
            <p:nvPr/>
          </p:nvSpPr>
          <p:spPr>
            <a:xfrm>
              <a:off x="5925100" y="2102500"/>
              <a:ext cx="372625" cy="372625"/>
            </a:xfrm>
            <a:custGeom>
              <a:rect b="b" l="l" r="r" t="t"/>
              <a:pathLst>
                <a:path extrusionOk="0" h="14905" w="14905">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6110000" y="2214550"/>
              <a:ext cx="25" cy="151300"/>
            </a:xfrm>
            <a:custGeom>
              <a:rect b="b" l="l" r="r" t="t"/>
              <a:pathLst>
                <a:path extrusionOk="0" fill="none" h="6052" w="1">
                  <a:moveTo>
                    <a:pt x="0" y="1"/>
                  </a:moveTo>
                  <a:lnTo>
                    <a:pt x="0" y="6052"/>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6034350" y="2287400"/>
              <a:ext cx="151300" cy="25"/>
            </a:xfrm>
            <a:custGeom>
              <a:rect b="b" l="l" r="r" t="t"/>
              <a:pathLst>
                <a:path extrusionOk="0" fill="none" h="1" w="6052">
                  <a:moveTo>
                    <a:pt x="6052" y="0"/>
                  </a:moveTo>
                  <a:lnTo>
                    <a:pt x="1" y="0"/>
                  </a:lnTo>
                </a:path>
              </a:pathLst>
            </a:custGeom>
            <a:gradFill>
              <a:gsLst>
                <a:gs pos="0">
                  <a:srgbClr val="DDFFB2"/>
                </a:gs>
                <a:gs pos="50000">
                  <a:srgbClr val="D5F979"/>
                </a:gs>
                <a:gs pos="100000">
                  <a:srgbClr val="A9F5B4"/>
                </a:gs>
              </a:gsLst>
              <a:lin ang="10800025" scaled="0"/>
            </a:gradFill>
            <a:ln cap="flat" cmpd="sng" w="9525">
              <a:solidFill>
                <a:srgbClr val="2A2747"/>
              </a:solidFill>
              <a:prstDash val="solid"/>
              <a:miter lim="1120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0"/>
          <p:cNvGrpSpPr/>
          <p:nvPr/>
        </p:nvGrpSpPr>
        <p:grpSpPr>
          <a:xfrm>
            <a:off x="5623324" y="4522157"/>
            <a:ext cx="251415" cy="251415"/>
            <a:chOff x="5664289" y="4604097"/>
            <a:chExt cx="302399" cy="302399"/>
          </a:xfrm>
        </p:grpSpPr>
        <p:sp>
          <p:nvSpPr>
            <p:cNvPr id="223" name="Google Shape;223;p10"/>
            <p:cNvSpPr/>
            <p:nvPr/>
          </p:nvSpPr>
          <p:spPr>
            <a:xfrm>
              <a:off x="5664289" y="4604097"/>
              <a:ext cx="302399" cy="302399"/>
            </a:xfrm>
            <a:custGeom>
              <a:rect b="b" l="l" r="r" t="t"/>
              <a:pathLst>
                <a:path extrusionOk="0" h="47066" w="47066">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5787402" y="4712088"/>
              <a:ext cx="89288" cy="102961"/>
            </a:xfrm>
            <a:custGeom>
              <a:rect b="b" l="l" r="r" t="t"/>
              <a:pathLst>
                <a:path extrusionOk="0" h="16025" w="13897">
                  <a:moveTo>
                    <a:pt x="1" y="1"/>
                  </a:moveTo>
                  <a:lnTo>
                    <a:pt x="1" y="16025"/>
                  </a:lnTo>
                  <a:lnTo>
                    <a:pt x="13896" y="8069"/>
                  </a:lnTo>
                  <a:lnTo>
                    <a:pt x="1" y="1"/>
                  </a:lnTo>
                  <a:close/>
                </a:path>
              </a:pathLst>
            </a:custGeom>
            <a:solidFill>
              <a:srgbClr val="171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1pPr>
            <a:lvl2pPr lvl="1"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2pPr>
            <a:lvl3pPr lvl="2"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3pPr>
            <a:lvl4pPr lvl="3"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4pPr>
            <a:lvl5pPr lvl="4"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5pPr>
            <a:lvl6pPr lvl="5"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6pPr>
            <a:lvl7pPr lvl="6"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7pPr>
            <a:lvl8pPr lvl="7"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8pPr>
            <a:lvl9pPr lvl="8" rtl="0">
              <a:spcBef>
                <a:spcPts val="0"/>
              </a:spcBef>
              <a:spcAft>
                <a:spcPts val="0"/>
              </a:spcAft>
              <a:buClr>
                <a:schemeClr val="accent2"/>
              </a:buClr>
              <a:buSzPts val="2800"/>
              <a:buFont typeface="Poppins"/>
              <a:buNone/>
              <a:defRPr b="1" sz="2800">
                <a:solidFill>
                  <a:schemeClr val="accent2"/>
                </a:solidFill>
                <a:latin typeface="Poppins"/>
                <a:ea typeface="Poppins"/>
                <a:cs typeface="Poppins"/>
                <a:sym typeface="Poppi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indent="-317500" lvl="1" marL="9144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indent="-317500" lvl="2" marL="13716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indent="-317500" lvl="3" marL="18288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indent="-317500" lvl="4" marL="22860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indent="-317500" lvl="5" marL="27432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indent="-317500" lvl="6" marL="32004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indent="-317500" lvl="7" marL="36576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indent="-317500" lvl="8" marL="4114800">
              <a:lnSpc>
                <a:spcPct val="115000"/>
              </a:lnSpc>
              <a:spcBef>
                <a:spcPts val="1600"/>
              </a:spcBef>
              <a:spcAft>
                <a:spcPts val="1600"/>
              </a:spcAft>
              <a:buClr>
                <a:schemeClr val="lt1"/>
              </a:buClr>
              <a:buSzPts val="1400"/>
              <a:buFont typeface="Poppins"/>
              <a:buChar char="■"/>
              <a:defRPr>
                <a:solidFill>
                  <a:schemeClr val="lt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orient="horz" pos="1620">
          <p15:clr>
            <a:srgbClr val="EA4335"/>
          </p15:clr>
        </p15:guide>
        <p15:guide id="6" pos="5170">
          <p15:clr>
            <a:srgbClr val="EA4335"/>
          </p15:clr>
        </p15:guide>
        <p15:guide id="7" pos="1506">
          <p15:clr>
            <a:srgbClr val="EA4335"/>
          </p15:clr>
        </p15:guide>
        <p15:guide id="8" pos="333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slide" Target="/ppt/slides/slide12.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slide" Target="/ppt/slides/slide18.xml"/><Relationship Id="rId4" Type="http://schemas.openxmlformats.org/officeDocument/2006/relationships/slide" Target="/ppt/slides/slide18.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s://lyricsgenius.readthedocs.io/en/master/" TargetMode="External"/><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slide" Target="/ppt/slides/slide7.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grpSp>
        <p:nvGrpSpPr>
          <p:cNvPr id="828" name="Google Shape;828;p31"/>
          <p:cNvGrpSpPr/>
          <p:nvPr/>
        </p:nvGrpSpPr>
        <p:grpSpPr>
          <a:xfrm>
            <a:off x="0" y="234600"/>
            <a:ext cx="2239443" cy="3817925"/>
            <a:chOff x="0" y="184950"/>
            <a:chExt cx="2489100" cy="4773600"/>
          </a:xfrm>
        </p:grpSpPr>
        <p:sp>
          <p:nvSpPr>
            <p:cNvPr id="829" name="Google Shape;829;p31"/>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31"/>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833" name="Google Shape;833;p31"/>
          <p:cNvGrpSpPr/>
          <p:nvPr/>
        </p:nvGrpSpPr>
        <p:grpSpPr>
          <a:xfrm>
            <a:off x="156230" y="1265599"/>
            <a:ext cx="222708" cy="222689"/>
            <a:chOff x="4436963" y="889641"/>
            <a:chExt cx="363309" cy="363278"/>
          </a:xfrm>
        </p:grpSpPr>
        <p:sp>
          <p:nvSpPr>
            <p:cNvPr id="834" name="Google Shape;834;p31"/>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31"/>
          <p:cNvSpPr/>
          <p:nvPr/>
        </p:nvSpPr>
        <p:spPr>
          <a:xfrm>
            <a:off x="3509500" y="3312075"/>
            <a:ext cx="4459500" cy="564900"/>
          </a:xfrm>
          <a:prstGeom prst="roundRect">
            <a:avLst>
              <a:gd fmla="val 50000" name="adj"/>
            </a:avLst>
          </a:prstGeom>
          <a:gradFill>
            <a:gsLst>
              <a:gs pos="0">
                <a:srgbClr val="DDFFB2"/>
              </a:gs>
              <a:gs pos="50000">
                <a:srgbClr val="D5F979"/>
              </a:gs>
              <a:gs pos="100000">
                <a:srgbClr val="A9F5B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txBox="1"/>
          <p:nvPr>
            <p:ph idx="1" type="subTitle"/>
          </p:nvPr>
        </p:nvSpPr>
        <p:spPr>
          <a:xfrm>
            <a:off x="3615850" y="3254925"/>
            <a:ext cx="4246800" cy="6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Mfolozi Dlamini, </a:t>
            </a:r>
            <a:r>
              <a:rPr lang="en"/>
              <a:t>Kyle Guillen, Monami Mukherjee, and Sarah Olsen</a:t>
            </a:r>
            <a:endParaRPr>
              <a:latin typeface="Poppins"/>
              <a:ea typeface="Poppins"/>
              <a:cs typeface="Poppins"/>
              <a:sym typeface="Poppins"/>
            </a:endParaRPr>
          </a:p>
        </p:txBody>
      </p:sp>
      <p:sp>
        <p:nvSpPr>
          <p:cNvPr id="838" name="Google Shape;838;p31"/>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a:hlinkClick action="ppaction://hlinksldjump" r:id="rId3"/>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4">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
        <p:nvSpPr>
          <p:cNvPr id="840" name="Google Shape;840;p31">
            <a:hlinkClick action="ppaction://hlinksldjump" r:id="rId5"/>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6">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841" name="Google Shape;841;p31"/>
          <p:cNvSpPr/>
          <p:nvPr/>
        </p:nvSpPr>
        <p:spPr>
          <a:xfrm>
            <a:off x="109338" y="16480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842" name="Google Shape;842;p31">
            <a:hlinkClick action="ppaction://hlinksldjump" r:id="rId7"/>
          </p:cNvPr>
          <p:cNvSpPr txBox="1"/>
          <p:nvPr/>
        </p:nvSpPr>
        <p:spPr>
          <a:xfrm>
            <a:off x="503401" y="157469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Background</a:t>
            </a:r>
            <a:endParaRPr i="1" sz="1200">
              <a:solidFill>
                <a:schemeClr val="lt1"/>
              </a:solidFill>
              <a:latin typeface="Poppins Light"/>
              <a:ea typeface="Poppins Light"/>
              <a:cs typeface="Poppins Light"/>
              <a:sym typeface="Poppins Light"/>
            </a:endParaRPr>
          </a:p>
        </p:txBody>
      </p:sp>
      <p:sp>
        <p:nvSpPr>
          <p:cNvPr id="843" name="Google Shape;843;p31">
            <a:hlinkClick/>
          </p:cNvPr>
          <p:cNvSpPr txBox="1"/>
          <p:nvPr/>
        </p:nvSpPr>
        <p:spPr>
          <a:xfrm>
            <a:off x="503401" y="2084917"/>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Data Processing</a:t>
            </a:r>
            <a:endParaRPr i="1" sz="1200">
              <a:solidFill>
                <a:schemeClr val="lt1"/>
              </a:solidFill>
              <a:latin typeface="Poppins Light"/>
              <a:ea typeface="Poppins Light"/>
              <a:cs typeface="Poppins Light"/>
              <a:sym typeface="Poppins Light"/>
            </a:endParaRPr>
          </a:p>
        </p:txBody>
      </p:sp>
      <p:sp>
        <p:nvSpPr>
          <p:cNvPr id="844" name="Google Shape;844;p31">
            <a:hlinkClick/>
          </p:cNvPr>
          <p:cNvSpPr txBox="1"/>
          <p:nvPr/>
        </p:nvSpPr>
        <p:spPr>
          <a:xfrm>
            <a:off x="503401" y="259514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Our Findings</a:t>
            </a:r>
            <a:endParaRPr i="1" sz="1200">
              <a:solidFill>
                <a:schemeClr val="lt1"/>
              </a:solidFill>
              <a:latin typeface="Poppins Light"/>
              <a:ea typeface="Poppins Light"/>
              <a:cs typeface="Poppins Light"/>
              <a:sym typeface="Poppins Light"/>
            </a:endParaRPr>
          </a:p>
        </p:txBody>
      </p:sp>
      <p:sp>
        <p:nvSpPr>
          <p:cNvPr id="845" name="Google Shape;845;p31">
            <a:hlinkClick/>
          </p:cNvPr>
          <p:cNvSpPr txBox="1"/>
          <p:nvPr/>
        </p:nvSpPr>
        <p:spPr>
          <a:xfrm>
            <a:off x="503400" y="3105375"/>
            <a:ext cx="17928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Recommendations</a:t>
            </a:r>
            <a:endParaRPr i="1" sz="1200">
              <a:solidFill>
                <a:schemeClr val="lt1"/>
              </a:solidFill>
              <a:latin typeface="Poppins Light"/>
              <a:ea typeface="Poppins Light"/>
              <a:cs typeface="Poppins Light"/>
              <a:sym typeface="Poppins Light"/>
            </a:endParaRPr>
          </a:p>
        </p:txBody>
      </p:sp>
      <p:cxnSp>
        <p:nvCxnSpPr>
          <p:cNvPr id="846" name="Google Shape;846;p31"/>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847" name="Google Shape;847;p31"/>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848" name="Google Shape;848;p31"/>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849" name="Google Shape;849;p31"/>
          <p:cNvSpPr/>
          <p:nvPr/>
        </p:nvSpPr>
        <p:spPr>
          <a:xfrm>
            <a:off x="109338" y="21582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850" name="Google Shape;850;p31"/>
          <p:cNvSpPr/>
          <p:nvPr/>
        </p:nvSpPr>
        <p:spPr>
          <a:xfrm>
            <a:off x="109338" y="26684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851" name="Google Shape;851;p31"/>
          <p:cNvSpPr/>
          <p:nvPr/>
        </p:nvSpPr>
        <p:spPr>
          <a:xfrm>
            <a:off x="109338" y="31787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852" name="Google Shape;852;p31"/>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txBox="1"/>
          <p:nvPr>
            <p:ph type="ctrTitle"/>
          </p:nvPr>
        </p:nvSpPr>
        <p:spPr>
          <a:xfrm>
            <a:off x="2705500" y="688600"/>
            <a:ext cx="6067500" cy="25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solidFill>
                  <a:srgbClr val="A9F5B4"/>
                </a:solidFill>
              </a:rPr>
              <a:t>ANALYZING</a:t>
            </a:r>
            <a:r>
              <a:rPr lang="en" sz="5600"/>
              <a:t> </a:t>
            </a:r>
            <a:r>
              <a:rPr lang="en" sz="6400">
                <a:solidFill>
                  <a:srgbClr val="D5F979"/>
                </a:solidFill>
              </a:rPr>
              <a:t>Song Lyrics</a:t>
            </a:r>
            <a:r>
              <a:rPr lang="en" sz="5600"/>
              <a:t> </a:t>
            </a:r>
            <a:endParaRPr sz="5600"/>
          </a:p>
          <a:p>
            <a:pPr indent="0" lvl="0" marL="0" rtl="0" algn="ctr">
              <a:spcBef>
                <a:spcPts val="0"/>
              </a:spcBef>
              <a:spcAft>
                <a:spcPts val="0"/>
              </a:spcAft>
              <a:buNone/>
            </a:pPr>
            <a:r>
              <a:rPr b="0" lang="en" sz="5600">
                <a:solidFill>
                  <a:schemeClr val="lt1"/>
                </a:solidFill>
                <a:latin typeface="Poppins Medium"/>
                <a:ea typeface="Poppins Medium"/>
                <a:cs typeface="Poppins Medium"/>
                <a:sym typeface="Poppins Medium"/>
              </a:rPr>
              <a:t>By Genre</a:t>
            </a:r>
            <a:endParaRPr b="0" sz="5600">
              <a:solidFill>
                <a:schemeClr val="lt1"/>
              </a:solidFill>
              <a:latin typeface="Poppins Medium"/>
              <a:ea typeface="Poppins Medium"/>
              <a:cs typeface="Poppins Medium"/>
              <a:sym typeface="Poppins Medium"/>
            </a:endParaRPr>
          </a:p>
        </p:txBody>
      </p:sp>
      <p:grpSp>
        <p:nvGrpSpPr>
          <p:cNvPr id="854" name="Google Shape;854;p31"/>
          <p:cNvGrpSpPr/>
          <p:nvPr/>
        </p:nvGrpSpPr>
        <p:grpSpPr>
          <a:xfrm>
            <a:off x="6341136" y="4613307"/>
            <a:ext cx="70559" cy="69120"/>
            <a:chOff x="6341136" y="4613307"/>
            <a:chExt cx="70559" cy="69120"/>
          </a:xfrm>
        </p:grpSpPr>
        <p:sp>
          <p:nvSpPr>
            <p:cNvPr id="855" name="Google Shape;855;p31">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31"/>
          <p:cNvGrpSpPr/>
          <p:nvPr/>
        </p:nvGrpSpPr>
        <p:grpSpPr>
          <a:xfrm>
            <a:off x="5085640" y="4613307"/>
            <a:ext cx="71285" cy="69120"/>
            <a:chOff x="5085640" y="4613307"/>
            <a:chExt cx="71285" cy="69120"/>
          </a:xfrm>
        </p:grpSpPr>
        <p:sp>
          <p:nvSpPr>
            <p:cNvPr id="858" name="Google Shape;858;p31">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31"/>
          <p:cNvGrpSpPr/>
          <p:nvPr/>
        </p:nvGrpSpPr>
        <p:grpSpPr>
          <a:xfrm>
            <a:off x="171571" y="3727018"/>
            <a:ext cx="192025" cy="201167"/>
            <a:chOff x="848108" y="2667020"/>
            <a:chExt cx="53144" cy="56135"/>
          </a:xfrm>
        </p:grpSpPr>
        <p:sp>
          <p:nvSpPr>
            <p:cNvPr id="861" name="Google Shape;861;p31"/>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31">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ENJOY!</a:t>
            </a:r>
            <a:endParaRPr b="1" sz="1200">
              <a:solidFill>
                <a:schemeClr val="lt1"/>
              </a:solidFill>
              <a:latin typeface="Poppins"/>
              <a:ea typeface="Poppins"/>
              <a:cs typeface="Poppins"/>
              <a:sym typeface="Poppins"/>
            </a:endParaRPr>
          </a:p>
        </p:txBody>
      </p:sp>
      <p:cxnSp>
        <p:nvCxnSpPr>
          <p:cNvPr id="864" name="Google Shape;864;p31"/>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cxnSp>
        <p:nvCxnSpPr>
          <p:cNvPr id="865" name="Google Shape;865;p31"/>
          <p:cNvCxnSpPr>
            <a:endCxn id="866" idx="6"/>
          </p:cNvCxnSpPr>
          <p:nvPr/>
        </p:nvCxnSpPr>
        <p:spPr>
          <a:xfrm flipH="1" rot="10800000">
            <a:off x="2705497" y="4907525"/>
            <a:ext cx="89100" cy="2100"/>
          </a:xfrm>
          <a:prstGeom prst="straightConnector1">
            <a:avLst/>
          </a:prstGeom>
          <a:noFill/>
          <a:ln cap="flat" cmpd="sng" w="28575">
            <a:solidFill>
              <a:srgbClr val="88C591"/>
            </a:solidFill>
            <a:prstDash val="solid"/>
            <a:round/>
            <a:headEnd len="med" w="med" type="none"/>
            <a:tailEnd len="med" w="med" type="none"/>
          </a:ln>
        </p:spPr>
      </p:cxnSp>
      <p:sp>
        <p:nvSpPr>
          <p:cNvPr id="866" name="Google Shape;866;p31"/>
          <p:cNvSpPr/>
          <p:nvPr/>
        </p:nvSpPr>
        <p:spPr>
          <a:xfrm>
            <a:off x="2705197"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40"/>
          <p:cNvSpPr txBox="1"/>
          <p:nvPr>
            <p:ph type="title"/>
          </p:nvPr>
        </p:nvSpPr>
        <p:spPr>
          <a:xfrm>
            <a:off x="1981800" y="478450"/>
            <a:ext cx="5180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 Model</a:t>
            </a:r>
            <a:endParaRPr/>
          </a:p>
        </p:txBody>
      </p:sp>
      <p:grpSp>
        <p:nvGrpSpPr>
          <p:cNvPr id="1123" name="Google Shape;1123;p40"/>
          <p:cNvGrpSpPr/>
          <p:nvPr/>
        </p:nvGrpSpPr>
        <p:grpSpPr>
          <a:xfrm>
            <a:off x="6341136" y="4613307"/>
            <a:ext cx="70559" cy="69120"/>
            <a:chOff x="6341136" y="4613307"/>
            <a:chExt cx="70559" cy="69120"/>
          </a:xfrm>
        </p:grpSpPr>
        <p:sp>
          <p:nvSpPr>
            <p:cNvPr id="1124" name="Google Shape;1124;p40">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40"/>
          <p:cNvGrpSpPr/>
          <p:nvPr/>
        </p:nvGrpSpPr>
        <p:grpSpPr>
          <a:xfrm>
            <a:off x="5085640" y="4613307"/>
            <a:ext cx="71285" cy="69120"/>
            <a:chOff x="5085640" y="4613307"/>
            <a:chExt cx="71285" cy="69120"/>
          </a:xfrm>
        </p:grpSpPr>
        <p:sp>
          <p:nvSpPr>
            <p:cNvPr id="1127" name="Google Shape;1127;p40">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29" name="Google Shape;1129;p40"/>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130" name="Google Shape;1130;p40"/>
          <p:cNvSpPr/>
          <p:nvPr/>
        </p:nvSpPr>
        <p:spPr>
          <a:xfrm>
            <a:off x="4578908"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1" name="Google Shape;1131;p40"/>
          <p:cNvCxnSpPr>
            <a:endCxn id="1130" idx="2"/>
          </p:cNvCxnSpPr>
          <p:nvPr/>
        </p:nvCxnSpPr>
        <p:spPr>
          <a:xfrm flipH="1" rot="10800000">
            <a:off x="2705408" y="4907525"/>
            <a:ext cx="1873500" cy="2100"/>
          </a:xfrm>
          <a:prstGeom prst="straightConnector1">
            <a:avLst/>
          </a:prstGeom>
          <a:noFill/>
          <a:ln cap="flat" cmpd="sng" w="28575">
            <a:solidFill>
              <a:srgbClr val="88C591"/>
            </a:solidFill>
            <a:prstDash val="solid"/>
            <a:round/>
            <a:headEnd len="med" w="med" type="none"/>
            <a:tailEnd len="med" w="med" type="none"/>
          </a:ln>
        </p:spPr>
      </p:cxnSp>
      <p:grpSp>
        <p:nvGrpSpPr>
          <p:cNvPr id="1132" name="Google Shape;1132;p40"/>
          <p:cNvGrpSpPr/>
          <p:nvPr/>
        </p:nvGrpSpPr>
        <p:grpSpPr>
          <a:xfrm>
            <a:off x="3539786" y="2210231"/>
            <a:ext cx="651231" cy="572690"/>
            <a:chOff x="5445875" y="1345471"/>
            <a:chExt cx="363309" cy="319475"/>
          </a:xfrm>
        </p:grpSpPr>
        <p:sp>
          <p:nvSpPr>
            <p:cNvPr id="1133" name="Google Shape;1133;p40"/>
            <p:cNvSpPr/>
            <p:nvPr/>
          </p:nvSpPr>
          <p:spPr>
            <a:xfrm>
              <a:off x="5445875" y="1345471"/>
              <a:ext cx="363309" cy="319475"/>
            </a:xfrm>
            <a:custGeom>
              <a:rect b="b" l="l" r="r" t="t"/>
              <a:pathLst>
                <a:path extrusionOk="0" h="10466" w="11902">
                  <a:moveTo>
                    <a:pt x="11206" y="697"/>
                  </a:moveTo>
                  <a:lnTo>
                    <a:pt x="11206" y="9760"/>
                  </a:lnTo>
                  <a:lnTo>
                    <a:pt x="697" y="9760"/>
                  </a:lnTo>
                  <a:lnTo>
                    <a:pt x="697" y="697"/>
                  </a:lnTo>
                  <a:close/>
                  <a:moveTo>
                    <a:pt x="1" y="1"/>
                  </a:moveTo>
                  <a:lnTo>
                    <a:pt x="1" y="10465"/>
                  </a:lnTo>
                  <a:lnTo>
                    <a:pt x="11902" y="10465"/>
                  </a:lnTo>
                  <a:lnTo>
                    <a:pt x="119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5510435" y="1387961"/>
              <a:ext cx="63736" cy="234218"/>
            </a:xfrm>
            <a:custGeom>
              <a:rect b="b" l="l" r="r" t="t"/>
              <a:pathLst>
                <a:path extrusionOk="0" h="7673" w="2088">
                  <a:moveTo>
                    <a:pt x="1392" y="4889"/>
                  </a:moveTo>
                  <a:lnTo>
                    <a:pt x="1392" y="5585"/>
                  </a:lnTo>
                  <a:lnTo>
                    <a:pt x="696" y="5585"/>
                  </a:lnTo>
                  <a:lnTo>
                    <a:pt x="696" y="4889"/>
                  </a:lnTo>
                  <a:close/>
                  <a:moveTo>
                    <a:pt x="696" y="1"/>
                  </a:moveTo>
                  <a:lnTo>
                    <a:pt x="696" y="4185"/>
                  </a:lnTo>
                  <a:lnTo>
                    <a:pt x="0" y="4185"/>
                  </a:lnTo>
                  <a:lnTo>
                    <a:pt x="0" y="6281"/>
                  </a:lnTo>
                  <a:lnTo>
                    <a:pt x="696" y="6281"/>
                  </a:lnTo>
                  <a:lnTo>
                    <a:pt x="696" y="7673"/>
                  </a:lnTo>
                  <a:lnTo>
                    <a:pt x="1392" y="7673"/>
                  </a:lnTo>
                  <a:lnTo>
                    <a:pt x="1392" y="6281"/>
                  </a:lnTo>
                  <a:lnTo>
                    <a:pt x="2088" y="6281"/>
                  </a:lnTo>
                  <a:lnTo>
                    <a:pt x="2088" y="4185"/>
                  </a:lnTo>
                  <a:lnTo>
                    <a:pt x="1392" y="4185"/>
                  </a:lnTo>
                  <a:lnTo>
                    <a:pt x="1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5595661" y="1387961"/>
              <a:ext cx="63736" cy="234218"/>
            </a:xfrm>
            <a:custGeom>
              <a:rect b="b" l="l" r="r" t="t"/>
              <a:pathLst>
                <a:path extrusionOk="0" h="7673" w="2088">
                  <a:moveTo>
                    <a:pt x="1392" y="2097"/>
                  </a:moveTo>
                  <a:lnTo>
                    <a:pt x="1392" y="2793"/>
                  </a:lnTo>
                  <a:lnTo>
                    <a:pt x="696" y="2793"/>
                  </a:lnTo>
                  <a:lnTo>
                    <a:pt x="696" y="2097"/>
                  </a:lnTo>
                  <a:close/>
                  <a:moveTo>
                    <a:pt x="696" y="1"/>
                  </a:moveTo>
                  <a:lnTo>
                    <a:pt x="696" y="1401"/>
                  </a:lnTo>
                  <a:lnTo>
                    <a:pt x="0" y="1401"/>
                  </a:lnTo>
                  <a:lnTo>
                    <a:pt x="0" y="3489"/>
                  </a:lnTo>
                  <a:lnTo>
                    <a:pt x="696" y="3489"/>
                  </a:lnTo>
                  <a:lnTo>
                    <a:pt x="696" y="7673"/>
                  </a:lnTo>
                  <a:lnTo>
                    <a:pt x="1392" y="7673"/>
                  </a:lnTo>
                  <a:lnTo>
                    <a:pt x="1392" y="3489"/>
                  </a:lnTo>
                  <a:lnTo>
                    <a:pt x="2088" y="3489"/>
                  </a:lnTo>
                  <a:lnTo>
                    <a:pt x="2088" y="1401"/>
                  </a:lnTo>
                  <a:lnTo>
                    <a:pt x="1392" y="1401"/>
                  </a:lnTo>
                  <a:lnTo>
                    <a:pt x="1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5680612" y="1387961"/>
              <a:ext cx="64041" cy="234218"/>
            </a:xfrm>
            <a:custGeom>
              <a:rect b="b" l="l" r="r" t="t"/>
              <a:pathLst>
                <a:path extrusionOk="0" h="7673" w="2098">
                  <a:moveTo>
                    <a:pt x="1401" y="4889"/>
                  </a:moveTo>
                  <a:lnTo>
                    <a:pt x="1401" y="5585"/>
                  </a:lnTo>
                  <a:lnTo>
                    <a:pt x="697" y="5585"/>
                  </a:lnTo>
                  <a:lnTo>
                    <a:pt x="697" y="4889"/>
                  </a:lnTo>
                  <a:close/>
                  <a:moveTo>
                    <a:pt x="697" y="1"/>
                  </a:moveTo>
                  <a:lnTo>
                    <a:pt x="697" y="4185"/>
                  </a:lnTo>
                  <a:lnTo>
                    <a:pt x="1" y="4185"/>
                  </a:lnTo>
                  <a:lnTo>
                    <a:pt x="1" y="6281"/>
                  </a:lnTo>
                  <a:lnTo>
                    <a:pt x="697" y="6281"/>
                  </a:lnTo>
                  <a:lnTo>
                    <a:pt x="697" y="7673"/>
                  </a:lnTo>
                  <a:lnTo>
                    <a:pt x="1401" y="7673"/>
                  </a:lnTo>
                  <a:lnTo>
                    <a:pt x="1401" y="6281"/>
                  </a:lnTo>
                  <a:lnTo>
                    <a:pt x="2097" y="6281"/>
                  </a:lnTo>
                  <a:lnTo>
                    <a:pt x="2097" y="4185"/>
                  </a:lnTo>
                  <a:lnTo>
                    <a:pt x="1401" y="4185"/>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37" name="Google Shape;1137;p40"/>
          <p:cNvPicPr preferRelativeResize="0"/>
          <p:nvPr/>
        </p:nvPicPr>
        <p:blipFill>
          <a:blip r:embed="rId3">
            <a:alphaModFix/>
          </a:blip>
          <a:stretch>
            <a:fillRect/>
          </a:stretch>
        </p:blipFill>
        <p:spPr>
          <a:xfrm>
            <a:off x="2695575" y="1051150"/>
            <a:ext cx="3752850" cy="321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41"/>
          <p:cNvSpPr txBox="1"/>
          <p:nvPr>
            <p:ph type="title"/>
          </p:nvPr>
        </p:nvSpPr>
        <p:spPr>
          <a:xfrm>
            <a:off x="1981800" y="429125"/>
            <a:ext cx="5180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 Bayes Model</a:t>
            </a:r>
            <a:endParaRPr/>
          </a:p>
        </p:txBody>
      </p:sp>
      <p:grpSp>
        <p:nvGrpSpPr>
          <p:cNvPr id="1143" name="Google Shape;1143;p41"/>
          <p:cNvGrpSpPr/>
          <p:nvPr/>
        </p:nvGrpSpPr>
        <p:grpSpPr>
          <a:xfrm>
            <a:off x="6341136" y="4613307"/>
            <a:ext cx="70559" cy="69120"/>
            <a:chOff x="6341136" y="4613307"/>
            <a:chExt cx="70559" cy="69120"/>
          </a:xfrm>
        </p:grpSpPr>
        <p:sp>
          <p:nvSpPr>
            <p:cNvPr id="1144" name="Google Shape;1144;p41">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41"/>
          <p:cNvGrpSpPr/>
          <p:nvPr/>
        </p:nvGrpSpPr>
        <p:grpSpPr>
          <a:xfrm>
            <a:off x="5085640" y="4613307"/>
            <a:ext cx="71285" cy="69120"/>
            <a:chOff x="5085640" y="4613307"/>
            <a:chExt cx="71285" cy="69120"/>
          </a:xfrm>
        </p:grpSpPr>
        <p:sp>
          <p:nvSpPr>
            <p:cNvPr id="1147" name="Google Shape;1147;p41">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1">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49" name="Google Shape;1149;p41"/>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150" name="Google Shape;1150;p41"/>
          <p:cNvSpPr/>
          <p:nvPr/>
        </p:nvSpPr>
        <p:spPr>
          <a:xfrm>
            <a:off x="4807508"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1" name="Google Shape;1151;p41"/>
          <p:cNvCxnSpPr/>
          <p:nvPr/>
        </p:nvCxnSpPr>
        <p:spPr>
          <a:xfrm flipH="1" rot="10800000">
            <a:off x="2705408" y="4907525"/>
            <a:ext cx="2148900" cy="2100"/>
          </a:xfrm>
          <a:prstGeom prst="straightConnector1">
            <a:avLst/>
          </a:prstGeom>
          <a:noFill/>
          <a:ln cap="flat" cmpd="sng" w="28575">
            <a:solidFill>
              <a:srgbClr val="88C591"/>
            </a:solidFill>
            <a:prstDash val="solid"/>
            <a:round/>
            <a:headEnd len="med" w="med" type="none"/>
            <a:tailEnd len="med" w="med" type="none"/>
          </a:ln>
        </p:spPr>
      </p:cxnSp>
      <p:grpSp>
        <p:nvGrpSpPr>
          <p:cNvPr id="1152" name="Google Shape;1152;p41"/>
          <p:cNvGrpSpPr/>
          <p:nvPr/>
        </p:nvGrpSpPr>
        <p:grpSpPr>
          <a:xfrm>
            <a:off x="3020160" y="2237075"/>
            <a:ext cx="419836" cy="419860"/>
            <a:chOff x="5510435" y="1387961"/>
            <a:chExt cx="234218" cy="234218"/>
          </a:xfrm>
        </p:grpSpPr>
        <p:sp>
          <p:nvSpPr>
            <p:cNvPr id="1153" name="Google Shape;1153;p41"/>
            <p:cNvSpPr/>
            <p:nvPr/>
          </p:nvSpPr>
          <p:spPr>
            <a:xfrm>
              <a:off x="5510435" y="1387961"/>
              <a:ext cx="63736" cy="234218"/>
            </a:xfrm>
            <a:custGeom>
              <a:rect b="b" l="l" r="r" t="t"/>
              <a:pathLst>
                <a:path extrusionOk="0" h="7673" w="2088">
                  <a:moveTo>
                    <a:pt x="1392" y="4889"/>
                  </a:moveTo>
                  <a:lnTo>
                    <a:pt x="1392" y="5585"/>
                  </a:lnTo>
                  <a:lnTo>
                    <a:pt x="696" y="5585"/>
                  </a:lnTo>
                  <a:lnTo>
                    <a:pt x="696" y="4889"/>
                  </a:lnTo>
                  <a:close/>
                  <a:moveTo>
                    <a:pt x="696" y="1"/>
                  </a:moveTo>
                  <a:lnTo>
                    <a:pt x="696" y="4185"/>
                  </a:lnTo>
                  <a:lnTo>
                    <a:pt x="0" y="4185"/>
                  </a:lnTo>
                  <a:lnTo>
                    <a:pt x="0" y="6281"/>
                  </a:lnTo>
                  <a:lnTo>
                    <a:pt x="696" y="6281"/>
                  </a:lnTo>
                  <a:lnTo>
                    <a:pt x="696" y="7673"/>
                  </a:lnTo>
                  <a:lnTo>
                    <a:pt x="1392" y="7673"/>
                  </a:lnTo>
                  <a:lnTo>
                    <a:pt x="1392" y="6281"/>
                  </a:lnTo>
                  <a:lnTo>
                    <a:pt x="2088" y="6281"/>
                  </a:lnTo>
                  <a:lnTo>
                    <a:pt x="2088" y="4185"/>
                  </a:lnTo>
                  <a:lnTo>
                    <a:pt x="1392" y="4185"/>
                  </a:lnTo>
                  <a:lnTo>
                    <a:pt x="1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1"/>
            <p:cNvSpPr/>
            <p:nvPr/>
          </p:nvSpPr>
          <p:spPr>
            <a:xfrm>
              <a:off x="5595661" y="1387961"/>
              <a:ext cx="63736" cy="234218"/>
            </a:xfrm>
            <a:custGeom>
              <a:rect b="b" l="l" r="r" t="t"/>
              <a:pathLst>
                <a:path extrusionOk="0" h="7673" w="2088">
                  <a:moveTo>
                    <a:pt x="1392" y="2097"/>
                  </a:moveTo>
                  <a:lnTo>
                    <a:pt x="1392" y="2793"/>
                  </a:lnTo>
                  <a:lnTo>
                    <a:pt x="696" y="2793"/>
                  </a:lnTo>
                  <a:lnTo>
                    <a:pt x="696" y="2097"/>
                  </a:lnTo>
                  <a:close/>
                  <a:moveTo>
                    <a:pt x="696" y="1"/>
                  </a:moveTo>
                  <a:lnTo>
                    <a:pt x="696" y="1401"/>
                  </a:lnTo>
                  <a:lnTo>
                    <a:pt x="0" y="1401"/>
                  </a:lnTo>
                  <a:lnTo>
                    <a:pt x="0" y="3489"/>
                  </a:lnTo>
                  <a:lnTo>
                    <a:pt x="696" y="3489"/>
                  </a:lnTo>
                  <a:lnTo>
                    <a:pt x="696" y="7673"/>
                  </a:lnTo>
                  <a:lnTo>
                    <a:pt x="1392" y="7673"/>
                  </a:lnTo>
                  <a:lnTo>
                    <a:pt x="1392" y="3489"/>
                  </a:lnTo>
                  <a:lnTo>
                    <a:pt x="2088" y="3489"/>
                  </a:lnTo>
                  <a:lnTo>
                    <a:pt x="2088" y="1401"/>
                  </a:lnTo>
                  <a:lnTo>
                    <a:pt x="1392" y="1401"/>
                  </a:lnTo>
                  <a:lnTo>
                    <a:pt x="1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1"/>
            <p:cNvSpPr/>
            <p:nvPr/>
          </p:nvSpPr>
          <p:spPr>
            <a:xfrm>
              <a:off x="5680612" y="1387961"/>
              <a:ext cx="64041" cy="234218"/>
            </a:xfrm>
            <a:custGeom>
              <a:rect b="b" l="l" r="r" t="t"/>
              <a:pathLst>
                <a:path extrusionOk="0" h="7673" w="2098">
                  <a:moveTo>
                    <a:pt x="1401" y="4889"/>
                  </a:moveTo>
                  <a:lnTo>
                    <a:pt x="1401" y="5585"/>
                  </a:lnTo>
                  <a:lnTo>
                    <a:pt x="697" y="5585"/>
                  </a:lnTo>
                  <a:lnTo>
                    <a:pt x="697" y="4889"/>
                  </a:lnTo>
                  <a:close/>
                  <a:moveTo>
                    <a:pt x="697" y="1"/>
                  </a:moveTo>
                  <a:lnTo>
                    <a:pt x="697" y="4185"/>
                  </a:lnTo>
                  <a:lnTo>
                    <a:pt x="1" y="4185"/>
                  </a:lnTo>
                  <a:lnTo>
                    <a:pt x="1" y="6281"/>
                  </a:lnTo>
                  <a:lnTo>
                    <a:pt x="697" y="6281"/>
                  </a:lnTo>
                  <a:lnTo>
                    <a:pt x="697" y="7673"/>
                  </a:lnTo>
                  <a:lnTo>
                    <a:pt x="1401" y="7673"/>
                  </a:lnTo>
                  <a:lnTo>
                    <a:pt x="1401" y="6281"/>
                  </a:lnTo>
                  <a:lnTo>
                    <a:pt x="2097" y="6281"/>
                  </a:lnTo>
                  <a:lnTo>
                    <a:pt x="2097" y="4185"/>
                  </a:lnTo>
                  <a:lnTo>
                    <a:pt x="1401" y="4185"/>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6" name="Google Shape;1156;p41"/>
          <p:cNvPicPr preferRelativeResize="0"/>
          <p:nvPr/>
        </p:nvPicPr>
        <p:blipFill>
          <a:blip r:embed="rId3">
            <a:alphaModFix/>
          </a:blip>
          <a:stretch>
            <a:fillRect/>
          </a:stretch>
        </p:blipFill>
        <p:spPr>
          <a:xfrm>
            <a:off x="2647575" y="960713"/>
            <a:ext cx="3848850" cy="322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2"/>
          <p:cNvSpPr/>
          <p:nvPr/>
        </p:nvSpPr>
        <p:spPr>
          <a:xfrm>
            <a:off x="4567613" y="539400"/>
            <a:ext cx="1464000" cy="14640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2"/>
          <p:cNvSpPr txBox="1"/>
          <p:nvPr>
            <p:ph type="title"/>
          </p:nvPr>
        </p:nvSpPr>
        <p:spPr>
          <a:xfrm>
            <a:off x="2673275" y="2728025"/>
            <a:ext cx="5252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Latent </a:t>
            </a:r>
            <a:r>
              <a:rPr lang="en"/>
              <a:t>Dirichlet</a:t>
            </a:r>
            <a:r>
              <a:rPr lang="en"/>
              <a:t> Allocation</a:t>
            </a:r>
            <a:endParaRPr/>
          </a:p>
          <a:p>
            <a:pPr indent="0" lvl="0" marL="0" rtl="0" algn="ctr">
              <a:spcBef>
                <a:spcPts val="0"/>
              </a:spcBef>
              <a:spcAft>
                <a:spcPts val="0"/>
              </a:spcAft>
              <a:buNone/>
            </a:pPr>
            <a:r>
              <a:rPr lang="en"/>
              <a:t>(Topic Modeling)</a:t>
            </a:r>
            <a:endParaRPr/>
          </a:p>
          <a:p>
            <a:pPr indent="0" lvl="0" marL="0" rtl="0" algn="ctr">
              <a:spcBef>
                <a:spcPts val="0"/>
              </a:spcBef>
              <a:spcAft>
                <a:spcPts val="0"/>
              </a:spcAft>
              <a:buNone/>
            </a:pPr>
            <a:r>
              <a:t/>
            </a:r>
            <a:endParaRPr/>
          </a:p>
        </p:txBody>
      </p:sp>
      <p:sp>
        <p:nvSpPr>
          <p:cNvPr id="1163" name="Google Shape;1163;p42"/>
          <p:cNvSpPr txBox="1"/>
          <p:nvPr>
            <p:ph idx="2" type="title"/>
          </p:nvPr>
        </p:nvSpPr>
        <p:spPr>
          <a:xfrm>
            <a:off x="4567613" y="850500"/>
            <a:ext cx="146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164" name="Google Shape;1164;p42"/>
          <p:cNvGrpSpPr/>
          <p:nvPr/>
        </p:nvGrpSpPr>
        <p:grpSpPr>
          <a:xfrm>
            <a:off x="6341136" y="4613307"/>
            <a:ext cx="70559" cy="69120"/>
            <a:chOff x="6341136" y="4613307"/>
            <a:chExt cx="70559" cy="69120"/>
          </a:xfrm>
        </p:grpSpPr>
        <p:sp>
          <p:nvSpPr>
            <p:cNvPr id="1165" name="Google Shape;1165;p42">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2">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42"/>
          <p:cNvGrpSpPr/>
          <p:nvPr/>
        </p:nvGrpSpPr>
        <p:grpSpPr>
          <a:xfrm>
            <a:off x="5085640" y="4613307"/>
            <a:ext cx="71285" cy="69120"/>
            <a:chOff x="5085640" y="4613307"/>
            <a:chExt cx="71285" cy="69120"/>
          </a:xfrm>
        </p:grpSpPr>
        <p:sp>
          <p:nvSpPr>
            <p:cNvPr id="1168" name="Google Shape;1168;p42">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2">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0" name="Google Shape;1170;p42"/>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171" name="Google Shape;1171;p42"/>
          <p:cNvSpPr/>
          <p:nvPr/>
        </p:nvSpPr>
        <p:spPr>
          <a:xfrm>
            <a:off x="5007395"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2" name="Google Shape;1172;p42"/>
          <p:cNvCxnSpPr/>
          <p:nvPr/>
        </p:nvCxnSpPr>
        <p:spPr>
          <a:xfrm flipH="1" rot="10800000">
            <a:off x="2705495" y="4907525"/>
            <a:ext cx="2313300" cy="2100"/>
          </a:xfrm>
          <a:prstGeom prst="straightConnector1">
            <a:avLst/>
          </a:prstGeom>
          <a:noFill/>
          <a:ln cap="flat" cmpd="sng" w="28575">
            <a:solidFill>
              <a:srgbClr val="88C591"/>
            </a:solidFill>
            <a:prstDash val="solid"/>
            <a:round/>
            <a:headEnd len="med" w="med" type="none"/>
            <a:tailEnd len="med" w="med" type="none"/>
          </a:ln>
        </p:spPr>
      </p:cxnSp>
      <p:grpSp>
        <p:nvGrpSpPr>
          <p:cNvPr id="1173" name="Google Shape;1173;p42"/>
          <p:cNvGrpSpPr/>
          <p:nvPr/>
        </p:nvGrpSpPr>
        <p:grpSpPr>
          <a:xfrm>
            <a:off x="0" y="234600"/>
            <a:ext cx="2239443" cy="3817925"/>
            <a:chOff x="0" y="184950"/>
            <a:chExt cx="2489100" cy="4773600"/>
          </a:xfrm>
        </p:grpSpPr>
        <p:sp>
          <p:nvSpPr>
            <p:cNvPr id="1174" name="Google Shape;1174;p42"/>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2"/>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2"/>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42"/>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1178" name="Google Shape;1178;p42"/>
          <p:cNvGrpSpPr/>
          <p:nvPr/>
        </p:nvGrpSpPr>
        <p:grpSpPr>
          <a:xfrm>
            <a:off x="156230" y="1265599"/>
            <a:ext cx="222708" cy="222689"/>
            <a:chOff x="4436963" y="889641"/>
            <a:chExt cx="363309" cy="363278"/>
          </a:xfrm>
        </p:grpSpPr>
        <p:sp>
          <p:nvSpPr>
            <p:cNvPr id="1179" name="Google Shape;1179;p42"/>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2"/>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1" name="Google Shape;1181;p42"/>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2">
            <a:hlinkClick action="ppaction://hlinksldjump" r:id="rId3"/>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4">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
        <p:nvSpPr>
          <p:cNvPr id="1183" name="Google Shape;1183;p42">
            <a:hlinkClick action="ppaction://hlinksldjump" r:id="rId5"/>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6">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1184" name="Google Shape;1184;p42"/>
          <p:cNvSpPr/>
          <p:nvPr/>
        </p:nvSpPr>
        <p:spPr>
          <a:xfrm>
            <a:off x="109338" y="16480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1185" name="Google Shape;1185;p42">
            <a:hlinkClick action="ppaction://hlinksldjump" r:id="rId7"/>
          </p:cNvPr>
          <p:cNvSpPr txBox="1"/>
          <p:nvPr/>
        </p:nvSpPr>
        <p:spPr>
          <a:xfrm>
            <a:off x="503401" y="157469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Background</a:t>
            </a:r>
            <a:endParaRPr i="1" sz="1200">
              <a:solidFill>
                <a:schemeClr val="lt1"/>
              </a:solidFill>
              <a:latin typeface="Poppins Light"/>
              <a:ea typeface="Poppins Light"/>
              <a:cs typeface="Poppins Light"/>
              <a:sym typeface="Poppins Light"/>
            </a:endParaRPr>
          </a:p>
        </p:txBody>
      </p:sp>
      <p:sp>
        <p:nvSpPr>
          <p:cNvPr id="1186" name="Google Shape;1186;p42">
            <a:hlinkClick/>
          </p:cNvPr>
          <p:cNvSpPr txBox="1"/>
          <p:nvPr/>
        </p:nvSpPr>
        <p:spPr>
          <a:xfrm>
            <a:off x="503401" y="2084917"/>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Data Processing</a:t>
            </a:r>
            <a:endParaRPr i="1" sz="1200">
              <a:solidFill>
                <a:schemeClr val="lt1"/>
              </a:solidFill>
              <a:latin typeface="Poppins Light"/>
              <a:ea typeface="Poppins Light"/>
              <a:cs typeface="Poppins Light"/>
              <a:sym typeface="Poppins Light"/>
            </a:endParaRPr>
          </a:p>
        </p:txBody>
      </p:sp>
      <p:sp>
        <p:nvSpPr>
          <p:cNvPr id="1187" name="Google Shape;1187;p42">
            <a:hlinkClick/>
          </p:cNvPr>
          <p:cNvSpPr txBox="1"/>
          <p:nvPr/>
        </p:nvSpPr>
        <p:spPr>
          <a:xfrm>
            <a:off x="503401" y="259514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solidFill>
                  <a:schemeClr val="lt1"/>
                </a:solidFill>
                <a:latin typeface="Poppins"/>
                <a:ea typeface="Poppins"/>
                <a:cs typeface="Poppins"/>
                <a:sym typeface="Poppins"/>
              </a:rPr>
              <a:t>Our Findings</a:t>
            </a:r>
            <a:endParaRPr b="1" i="1" sz="1200">
              <a:solidFill>
                <a:schemeClr val="lt1"/>
              </a:solidFill>
              <a:latin typeface="Poppins"/>
              <a:ea typeface="Poppins"/>
              <a:cs typeface="Poppins"/>
              <a:sym typeface="Poppins"/>
            </a:endParaRPr>
          </a:p>
        </p:txBody>
      </p:sp>
      <p:sp>
        <p:nvSpPr>
          <p:cNvPr id="1188" name="Google Shape;1188;p42">
            <a:hlinkClick/>
          </p:cNvPr>
          <p:cNvSpPr txBox="1"/>
          <p:nvPr/>
        </p:nvSpPr>
        <p:spPr>
          <a:xfrm>
            <a:off x="503400" y="3105375"/>
            <a:ext cx="17928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Recommendations</a:t>
            </a:r>
            <a:endParaRPr i="1" sz="1200">
              <a:solidFill>
                <a:schemeClr val="lt1"/>
              </a:solidFill>
              <a:latin typeface="Poppins Light"/>
              <a:ea typeface="Poppins Light"/>
              <a:cs typeface="Poppins Light"/>
              <a:sym typeface="Poppins Light"/>
            </a:endParaRPr>
          </a:p>
        </p:txBody>
      </p:sp>
      <p:cxnSp>
        <p:nvCxnSpPr>
          <p:cNvPr id="1189" name="Google Shape;1189;p42"/>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190" name="Google Shape;1190;p42"/>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191" name="Google Shape;1191;p42"/>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1192" name="Google Shape;1192;p42"/>
          <p:cNvSpPr/>
          <p:nvPr/>
        </p:nvSpPr>
        <p:spPr>
          <a:xfrm>
            <a:off x="109338" y="21582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1193" name="Google Shape;1193;p42"/>
          <p:cNvSpPr/>
          <p:nvPr/>
        </p:nvSpPr>
        <p:spPr>
          <a:xfrm>
            <a:off x="109338" y="26684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1194" name="Google Shape;1194;p42"/>
          <p:cNvSpPr/>
          <p:nvPr/>
        </p:nvSpPr>
        <p:spPr>
          <a:xfrm>
            <a:off x="109338" y="31787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1195" name="Google Shape;1195;p42"/>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42"/>
          <p:cNvGrpSpPr/>
          <p:nvPr/>
        </p:nvGrpSpPr>
        <p:grpSpPr>
          <a:xfrm>
            <a:off x="171571" y="3727018"/>
            <a:ext cx="192025" cy="201167"/>
            <a:chOff x="848108" y="2667020"/>
            <a:chExt cx="53144" cy="56135"/>
          </a:xfrm>
        </p:grpSpPr>
        <p:sp>
          <p:nvSpPr>
            <p:cNvPr id="1197" name="Google Shape;1197;p42"/>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2"/>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42">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ENJOY!</a:t>
            </a:r>
            <a:endParaRPr b="1" sz="1200">
              <a:solidFill>
                <a:schemeClr val="lt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43"/>
          <p:cNvSpPr txBox="1"/>
          <p:nvPr>
            <p:ph idx="1" type="subTitle"/>
          </p:nvPr>
        </p:nvSpPr>
        <p:spPr>
          <a:xfrm>
            <a:off x="614950" y="1688900"/>
            <a:ext cx="4684800" cy="26727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400"/>
              <a:t>A </a:t>
            </a:r>
            <a:r>
              <a:rPr lang="en" sz="1400"/>
              <a:t>machine learning technique that automatically analyzes text data to determine cluster words for a set of documents.</a:t>
            </a:r>
            <a:endParaRPr sz="1400"/>
          </a:p>
          <a:p>
            <a:pPr indent="-330200" lvl="0" marL="457200" rtl="0" algn="l">
              <a:spcBef>
                <a:spcPts val="0"/>
              </a:spcBef>
              <a:spcAft>
                <a:spcPts val="0"/>
              </a:spcAft>
              <a:buSzPts val="1600"/>
              <a:buChar char="●"/>
            </a:pPr>
            <a:r>
              <a:rPr lang="en" sz="1400"/>
              <a:t>Wanted to see which words would be grouped together in our dataset across 5 genres</a:t>
            </a:r>
            <a:endParaRPr sz="1400"/>
          </a:p>
          <a:p>
            <a:pPr indent="-330200" lvl="0" marL="457200" rtl="0" algn="l">
              <a:spcBef>
                <a:spcPts val="0"/>
              </a:spcBef>
              <a:spcAft>
                <a:spcPts val="0"/>
              </a:spcAft>
              <a:buSzPts val="1600"/>
              <a:buChar char="●"/>
            </a:pPr>
            <a:r>
              <a:rPr lang="en" sz="1400"/>
              <a:t>We observed the topic clusters </a:t>
            </a:r>
            <a:endParaRPr sz="1400"/>
          </a:p>
          <a:p>
            <a:pPr indent="-317500" lvl="0" marL="457200" rtl="0" algn="l">
              <a:spcBef>
                <a:spcPts val="0"/>
              </a:spcBef>
              <a:spcAft>
                <a:spcPts val="0"/>
              </a:spcAft>
              <a:buSzPts val="1400"/>
              <a:buChar char="●"/>
            </a:pPr>
            <a:r>
              <a:rPr lang="en" sz="1400"/>
              <a:t>We also wanted to observe Coherence Scores</a:t>
            </a:r>
            <a:r>
              <a:rPr lang="en"/>
              <a:t> </a:t>
            </a:r>
            <a:endParaRPr/>
          </a:p>
        </p:txBody>
      </p:sp>
      <p:pic>
        <p:nvPicPr>
          <p:cNvPr id="1205" name="Google Shape;1205;p43"/>
          <p:cNvPicPr preferRelativeResize="0"/>
          <p:nvPr/>
        </p:nvPicPr>
        <p:blipFill rotWithShape="1">
          <a:blip r:embed="rId3">
            <a:alphaModFix/>
          </a:blip>
          <a:srcRect b="0" l="22374" r="3759" t="0"/>
          <a:stretch/>
        </p:blipFill>
        <p:spPr>
          <a:xfrm>
            <a:off x="5400425" y="1165700"/>
            <a:ext cx="2807700" cy="2533500"/>
          </a:xfrm>
          <a:prstGeom prst="roundRect">
            <a:avLst>
              <a:gd fmla="val 16667" name="adj"/>
            </a:avLst>
          </a:prstGeom>
          <a:noFill/>
          <a:ln>
            <a:noFill/>
          </a:ln>
        </p:spPr>
      </p:pic>
      <p:sp>
        <p:nvSpPr>
          <p:cNvPr id="1206" name="Google Shape;1206;p43"/>
          <p:cNvSpPr txBox="1"/>
          <p:nvPr>
            <p:ph type="title"/>
          </p:nvPr>
        </p:nvSpPr>
        <p:spPr>
          <a:xfrm>
            <a:off x="370150" y="682375"/>
            <a:ext cx="4929600" cy="88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Topic Modelling Methodology</a:t>
            </a:r>
            <a:endParaRPr/>
          </a:p>
        </p:txBody>
      </p:sp>
      <p:grpSp>
        <p:nvGrpSpPr>
          <p:cNvPr id="1207" name="Google Shape;1207;p43"/>
          <p:cNvGrpSpPr/>
          <p:nvPr/>
        </p:nvGrpSpPr>
        <p:grpSpPr>
          <a:xfrm>
            <a:off x="6341136" y="4613307"/>
            <a:ext cx="70559" cy="69120"/>
            <a:chOff x="6341136" y="4613307"/>
            <a:chExt cx="70559" cy="69120"/>
          </a:xfrm>
        </p:grpSpPr>
        <p:sp>
          <p:nvSpPr>
            <p:cNvPr id="1208" name="Google Shape;1208;p43">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3">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43"/>
          <p:cNvGrpSpPr/>
          <p:nvPr/>
        </p:nvGrpSpPr>
        <p:grpSpPr>
          <a:xfrm>
            <a:off x="5085640" y="4613307"/>
            <a:ext cx="71285" cy="69120"/>
            <a:chOff x="5085640" y="4613307"/>
            <a:chExt cx="71285" cy="69120"/>
          </a:xfrm>
        </p:grpSpPr>
        <p:sp>
          <p:nvSpPr>
            <p:cNvPr id="1211" name="Google Shape;1211;p43">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3" name="Google Shape;1213;p43"/>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214" name="Google Shape;1214;p43"/>
          <p:cNvSpPr/>
          <p:nvPr/>
        </p:nvSpPr>
        <p:spPr>
          <a:xfrm>
            <a:off x="51822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5" name="Google Shape;1215;p43"/>
          <p:cNvCxnSpPr/>
          <p:nvPr/>
        </p:nvCxnSpPr>
        <p:spPr>
          <a:xfrm flipH="1" rot="10800000">
            <a:off x="2705450" y="4907525"/>
            <a:ext cx="25236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44"/>
          <p:cNvSpPr txBox="1"/>
          <p:nvPr>
            <p:ph type="title"/>
          </p:nvPr>
        </p:nvSpPr>
        <p:spPr>
          <a:xfrm>
            <a:off x="586625" y="539400"/>
            <a:ext cx="3609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Balance</a:t>
            </a:r>
            <a:endParaRPr/>
          </a:p>
        </p:txBody>
      </p:sp>
      <p:pic>
        <p:nvPicPr>
          <p:cNvPr id="1221" name="Google Shape;1221;p44"/>
          <p:cNvPicPr preferRelativeResize="0"/>
          <p:nvPr/>
        </p:nvPicPr>
        <p:blipFill>
          <a:blip r:embed="rId3">
            <a:alphaModFix/>
          </a:blip>
          <a:stretch>
            <a:fillRect/>
          </a:stretch>
        </p:blipFill>
        <p:spPr>
          <a:xfrm>
            <a:off x="2964725" y="1112100"/>
            <a:ext cx="3609000" cy="3074833"/>
          </a:xfrm>
          <a:prstGeom prst="rect">
            <a:avLst/>
          </a:prstGeom>
          <a:noFill/>
          <a:ln>
            <a:noFill/>
          </a:ln>
        </p:spPr>
      </p:pic>
      <p:cxnSp>
        <p:nvCxnSpPr>
          <p:cNvPr id="1222" name="Google Shape;1222;p44"/>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223" name="Google Shape;1223;p44"/>
          <p:cNvSpPr/>
          <p:nvPr/>
        </p:nvSpPr>
        <p:spPr>
          <a:xfrm>
            <a:off x="53346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4" name="Google Shape;1224;p44"/>
          <p:cNvCxnSpPr/>
          <p:nvPr/>
        </p:nvCxnSpPr>
        <p:spPr>
          <a:xfrm flipH="1" rot="10800000">
            <a:off x="2705450" y="4907525"/>
            <a:ext cx="27066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45"/>
          <p:cNvSpPr txBox="1"/>
          <p:nvPr>
            <p:ph type="title"/>
          </p:nvPr>
        </p:nvSpPr>
        <p:spPr>
          <a:xfrm>
            <a:off x="841725" y="362254"/>
            <a:ext cx="4388700" cy="55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Latent Class Analysis</a:t>
            </a:r>
            <a:endParaRPr/>
          </a:p>
        </p:txBody>
      </p:sp>
      <p:grpSp>
        <p:nvGrpSpPr>
          <p:cNvPr id="1230" name="Google Shape;1230;p45"/>
          <p:cNvGrpSpPr/>
          <p:nvPr/>
        </p:nvGrpSpPr>
        <p:grpSpPr>
          <a:xfrm>
            <a:off x="156230" y="1265599"/>
            <a:ext cx="222708" cy="222689"/>
            <a:chOff x="4436963" y="889641"/>
            <a:chExt cx="363309" cy="363278"/>
          </a:xfrm>
        </p:grpSpPr>
        <p:sp>
          <p:nvSpPr>
            <p:cNvPr id="1231" name="Google Shape;1231;p45"/>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5"/>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3" name="Google Shape;1233;p45"/>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5"/>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45"/>
          <p:cNvGrpSpPr/>
          <p:nvPr/>
        </p:nvGrpSpPr>
        <p:grpSpPr>
          <a:xfrm>
            <a:off x="171571" y="3727018"/>
            <a:ext cx="192025" cy="201167"/>
            <a:chOff x="848108" y="2667020"/>
            <a:chExt cx="53144" cy="56135"/>
          </a:xfrm>
        </p:grpSpPr>
        <p:sp>
          <p:nvSpPr>
            <p:cNvPr id="1236" name="Google Shape;1236;p45"/>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5"/>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45"/>
          <p:cNvGrpSpPr/>
          <p:nvPr/>
        </p:nvGrpSpPr>
        <p:grpSpPr>
          <a:xfrm>
            <a:off x="6341136" y="4613307"/>
            <a:ext cx="70559" cy="69120"/>
            <a:chOff x="6341136" y="4613307"/>
            <a:chExt cx="70559" cy="69120"/>
          </a:xfrm>
        </p:grpSpPr>
        <p:sp>
          <p:nvSpPr>
            <p:cNvPr id="1239" name="Google Shape;1239;p45">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5">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45"/>
          <p:cNvGrpSpPr/>
          <p:nvPr/>
        </p:nvGrpSpPr>
        <p:grpSpPr>
          <a:xfrm>
            <a:off x="5085640" y="4613307"/>
            <a:ext cx="71285" cy="69120"/>
            <a:chOff x="5085640" y="4613307"/>
            <a:chExt cx="71285" cy="69120"/>
          </a:xfrm>
        </p:grpSpPr>
        <p:sp>
          <p:nvSpPr>
            <p:cNvPr id="1242" name="Google Shape;1242;p45">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5">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4" name="Google Shape;1244;p45"/>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245" name="Google Shape;1245;p45"/>
          <p:cNvSpPr/>
          <p:nvPr/>
        </p:nvSpPr>
        <p:spPr>
          <a:xfrm>
            <a:off x="5979221"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6" name="Google Shape;1246;p45"/>
          <p:cNvCxnSpPr/>
          <p:nvPr/>
        </p:nvCxnSpPr>
        <p:spPr>
          <a:xfrm flipH="1" rot="10800000">
            <a:off x="2705321" y="4907525"/>
            <a:ext cx="3346800" cy="2100"/>
          </a:xfrm>
          <a:prstGeom prst="straightConnector1">
            <a:avLst/>
          </a:prstGeom>
          <a:noFill/>
          <a:ln cap="flat" cmpd="sng" w="28575">
            <a:solidFill>
              <a:srgbClr val="88C591"/>
            </a:solidFill>
            <a:prstDash val="solid"/>
            <a:round/>
            <a:headEnd len="med" w="med" type="none"/>
            <a:tailEnd len="med" w="med" type="none"/>
          </a:ln>
        </p:spPr>
      </p:cxnSp>
      <p:pic>
        <p:nvPicPr>
          <p:cNvPr id="1247" name="Google Shape;1247;p45"/>
          <p:cNvPicPr preferRelativeResize="0"/>
          <p:nvPr/>
        </p:nvPicPr>
        <p:blipFill>
          <a:blip r:embed="rId3">
            <a:alphaModFix/>
          </a:blip>
          <a:stretch>
            <a:fillRect/>
          </a:stretch>
        </p:blipFill>
        <p:spPr>
          <a:xfrm>
            <a:off x="528852" y="1810694"/>
            <a:ext cx="2076450" cy="1390650"/>
          </a:xfrm>
          <a:prstGeom prst="rect">
            <a:avLst/>
          </a:prstGeom>
          <a:noFill/>
          <a:ln>
            <a:noFill/>
          </a:ln>
        </p:spPr>
      </p:pic>
      <p:pic>
        <p:nvPicPr>
          <p:cNvPr id="1248" name="Google Shape;1248;p45"/>
          <p:cNvPicPr preferRelativeResize="0"/>
          <p:nvPr/>
        </p:nvPicPr>
        <p:blipFill>
          <a:blip r:embed="rId4">
            <a:alphaModFix/>
          </a:blip>
          <a:stretch>
            <a:fillRect/>
          </a:stretch>
        </p:blipFill>
        <p:spPr>
          <a:xfrm>
            <a:off x="3371852" y="1457319"/>
            <a:ext cx="4210050" cy="222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46"/>
          <p:cNvSpPr txBox="1"/>
          <p:nvPr>
            <p:ph idx="1" type="body"/>
          </p:nvPr>
        </p:nvSpPr>
        <p:spPr>
          <a:xfrm>
            <a:off x="465150" y="1356300"/>
            <a:ext cx="3609000" cy="26166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a:t>Used in topic modeling to measure how interpretable topics are to humans</a:t>
            </a:r>
            <a:endParaRPr/>
          </a:p>
          <a:p>
            <a:pPr indent="-292100" lvl="0" marL="457200" rtl="0" algn="l">
              <a:spcBef>
                <a:spcPts val="0"/>
              </a:spcBef>
              <a:spcAft>
                <a:spcPts val="0"/>
              </a:spcAft>
              <a:buSzPts val="1000"/>
              <a:buChar char="●"/>
            </a:pPr>
            <a:r>
              <a:rPr lang="en"/>
              <a:t>Significant decline in coherence score as the number of topics increase</a:t>
            </a:r>
            <a:endParaRPr/>
          </a:p>
          <a:p>
            <a:pPr indent="-292100" lvl="0" marL="457200" rtl="0" algn="l">
              <a:spcBef>
                <a:spcPts val="0"/>
              </a:spcBef>
              <a:spcAft>
                <a:spcPts val="0"/>
              </a:spcAft>
              <a:buSzPts val="1000"/>
              <a:buChar char="●"/>
            </a:pPr>
            <a:r>
              <a:rPr lang="en"/>
              <a:t>This makes intuitive sense because of the pre-chosen genres</a:t>
            </a:r>
            <a:endParaRPr/>
          </a:p>
        </p:txBody>
      </p:sp>
      <p:sp>
        <p:nvSpPr>
          <p:cNvPr id="1254" name="Google Shape;1254;p46"/>
          <p:cNvSpPr txBox="1"/>
          <p:nvPr>
            <p:ph type="title"/>
          </p:nvPr>
        </p:nvSpPr>
        <p:spPr>
          <a:xfrm>
            <a:off x="335625" y="412025"/>
            <a:ext cx="3609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Coherence Scores</a:t>
            </a:r>
            <a:endParaRPr/>
          </a:p>
        </p:txBody>
      </p:sp>
      <p:pic>
        <p:nvPicPr>
          <p:cNvPr id="1255" name="Google Shape;1255;p46"/>
          <p:cNvPicPr preferRelativeResize="0"/>
          <p:nvPr/>
        </p:nvPicPr>
        <p:blipFill>
          <a:blip r:embed="rId3">
            <a:alphaModFix/>
          </a:blip>
          <a:stretch>
            <a:fillRect/>
          </a:stretch>
        </p:blipFill>
        <p:spPr>
          <a:xfrm>
            <a:off x="4340975" y="1114500"/>
            <a:ext cx="4446400" cy="2858400"/>
          </a:xfrm>
          <a:prstGeom prst="rect">
            <a:avLst/>
          </a:prstGeom>
          <a:noFill/>
          <a:ln>
            <a:noFill/>
          </a:ln>
        </p:spPr>
      </p:pic>
      <p:cxnSp>
        <p:nvCxnSpPr>
          <p:cNvPr id="1256" name="Google Shape;1256;p46"/>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257" name="Google Shape;1257;p46"/>
          <p:cNvSpPr/>
          <p:nvPr/>
        </p:nvSpPr>
        <p:spPr>
          <a:xfrm>
            <a:off x="64776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8" name="Google Shape;1258;p46"/>
          <p:cNvCxnSpPr/>
          <p:nvPr/>
        </p:nvCxnSpPr>
        <p:spPr>
          <a:xfrm flipH="1" rot="10800000">
            <a:off x="2629250" y="4907525"/>
            <a:ext cx="38952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47"/>
          <p:cNvSpPr txBox="1"/>
          <p:nvPr>
            <p:ph type="title"/>
          </p:nvPr>
        </p:nvSpPr>
        <p:spPr>
          <a:xfrm>
            <a:off x="5439525" y="1099700"/>
            <a:ext cx="2405400" cy="23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Intertopic </a:t>
            </a:r>
            <a:endParaRPr/>
          </a:p>
          <a:p>
            <a:pPr indent="0" lvl="0" marL="0" rtl="0" algn="l">
              <a:spcBef>
                <a:spcPts val="0"/>
              </a:spcBef>
              <a:spcAft>
                <a:spcPts val="0"/>
              </a:spcAft>
              <a:buNone/>
            </a:pPr>
            <a:r>
              <a:rPr lang="en"/>
              <a:t>Distance</a:t>
            </a:r>
            <a:endParaRPr/>
          </a:p>
          <a:p>
            <a:pPr indent="0" lvl="0" marL="0" rtl="0" algn="l">
              <a:spcBef>
                <a:spcPts val="0"/>
              </a:spcBef>
              <a:spcAft>
                <a:spcPts val="0"/>
              </a:spcAft>
              <a:buNone/>
            </a:pPr>
            <a:r>
              <a:rPr lang="en"/>
              <a:t> Map</a:t>
            </a:r>
            <a:endParaRPr/>
          </a:p>
        </p:txBody>
      </p:sp>
      <p:pic>
        <p:nvPicPr>
          <p:cNvPr id="1264" name="Google Shape;1264;p47"/>
          <p:cNvPicPr preferRelativeResize="0"/>
          <p:nvPr/>
        </p:nvPicPr>
        <p:blipFill>
          <a:blip r:embed="rId3">
            <a:alphaModFix/>
          </a:blip>
          <a:stretch>
            <a:fillRect/>
          </a:stretch>
        </p:blipFill>
        <p:spPr>
          <a:xfrm>
            <a:off x="427275" y="261875"/>
            <a:ext cx="3927707" cy="4012950"/>
          </a:xfrm>
          <a:prstGeom prst="rect">
            <a:avLst/>
          </a:prstGeom>
          <a:noFill/>
          <a:ln>
            <a:noFill/>
          </a:ln>
        </p:spPr>
      </p:pic>
      <p:cxnSp>
        <p:nvCxnSpPr>
          <p:cNvPr id="1265" name="Google Shape;1265;p47"/>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266" name="Google Shape;1266;p47"/>
          <p:cNvSpPr/>
          <p:nvPr/>
        </p:nvSpPr>
        <p:spPr>
          <a:xfrm>
            <a:off x="71634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7" name="Google Shape;1267;p47"/>
          <p:cNvCxnSpPr/>
          <p:nvPr/>
        </p:nvCxnSpPr>
        <p:spPr>
          <a:xfrm flipH="1" rot="10800000">
            <a:off x="2629250" y="4907525"/>
            <a:ext cx="45354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48"/>
          <p:cNvSpPr/>
          <p:nvPr/>
        </p:nvSpPr>
        <p:spPr>
          <a:xfrm>
            <a:off x="4567638" y="1035425"/>
            <a:ext cx="1464000" cy="14640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8"/>
          <p:cNvSpPr txBox="1"/>
          <p:nvPr>
            <p:ph type="title"/>
          </p:nvPr>
        </p:nvSpPr>
        <p:spPr>
          <a:xfrm>
            <a:off x="2673275" y="2651825"/>
            <a:ext cx="5252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r>
              <a:rPr lang="en"/>
              <a:t> &amp; Conclusion</a:t>
            </a:r>
            <a:endParaRPr/>
          </a:p>
        </p:txBody>
      </p:sp>
      <p:sp>
        <p:nvSpPr>
          <p:cNvPr id="1274" name="Google Shape;1274;p48"/>
          <p:cNvSpPr txBox="1"/>
          <p:nvPr>
            <p:ph idx="2" type="title"/>
          </p:nvPr>
        </p:nvSpPr>
        <p:spPr>
          <a:xfrm>
            <a:off x="4567638" y="1346525"/>
            <a:ext cx="146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275" name="Google Shape;1275;p48"/>
          <p:cNvGrpSpPr/>
          <p:nvPr/>
        </p:nvGrpSpPr>
        <p:grpSpPr>
          <a:xfrm>
            <a:off x="6341136" y="4613307"/>
            <a:ext cx="70559" cy="69120"/>
            <a:chOff x="6341136" y="4613307"/>
            <a:chExt cx="70559" cy="69120"/>
          </a:xfrm>
        </p:grpSpPr>
        <p:sp>
          <p:nvSpPr>
            <p:cNvPr id="1276" name="Google Shape;1276;p48">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8">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48"/>
          <p:cNvGrpSpPr/>
          <p:nvPr/>
        </p:nvGrpSpPr>
        <p:grpSpPr>
          <a:xfrm>
            <a:off x="5085640" y="4613307"/>
            <a:ext cx="71285" cy="69120"/>
            <a:chOff x="5085640" y="4613307"/>
            <a:chExt cx="71285" cy="69120"/>
          </a:xfrm>
        </p:grpSpPr>
        <p:sp>
          <p:nvSpPr>
            <p:cNvPr id="1279" name="Google Shape;1279;p48">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8">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1" name="Google Shape;1281;p48"/>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282" name="Google Shape;1282;p48"/>
          <p:cNvSpPr/>
          <p:nvPr/>
        </p:nvSpPr>
        <p:spPr>
          <a:xfrm>
            <a:off x="7902995"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3" name="Google Shape;1283;p48"/>
          <p:cNvCxnSpPr/>
          <p:nvPr/>
        </p:nvCxnSpPr>
        <p:spPr>
          <a:xfrm flipH="1" rot="10800000">
            <a:off x="2705495" y="4907525"/>
            <a:ext cx="5239500" cy="2100"/>
          </a:xfrm>
          <a:prstGeom prst="straightConnector1">
            <a:avLst/>
          </a:prstGeom>
          <a:noFill/>
          <a:ln cap="flat" cmpd="sng" w="28575">
            <a:solidFill>
              <a:srgbClr val="88C591"/>
            </a:solidFill>
            <a:prstDash val="solid"/>
            <a:round/>
            <a:headEnd len="med" w="med" type="none"/>
            <a:tailEnd len="med" w="med" type="none"/>
          </a:ln>
        </p:spPr>
      </p:cxnSp>
      <p:grpSp>
        <p:nvGrpSpPr>
          <p:cNvPr id="1284" name="Google Shape;1284;p48"/>
          <p:cNvGrpSpPr/>
          <p:nvPr/>
        </p:nvGrpSpPr>
        <p:grpSpPr>
          <a:xfrm>
            <a:off x="0" y="234600"/>
            <a:ext cx="2239443" cy="3817925"/>
            <a:chOff x="0" y="184950"/>
            <a:chExt cx="2489100" cy="4773600"/>
          </a:xfrm>
        </p:grpSpPr>
        <p:sp>
          <p:nvSpPr>
            <p:cNvPr id="1285" name="Google Shape;1285;p48"/>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8"/>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8"/>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48"/>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1289" name="Google Shape;1289;p48"/>
          <p:cNvGrpSpPr/>
          <p:nvPr/>
        </p:nvGrpSpPr>
        <p:grpSpPr>
          <a:xfrm>
            <a:off x="156230" y="1265599"/>
            <a:ext cx="222708" cy="222689"/>
            <a:chOff x="4436963" y="889641"/>
            <a:chExt cx="363309" cy="363278"/>
          </a:xfrm>
        </p:grpSpPr>
        <p:sp>
          <p:nvSpPr>
            <p:cNvPr id="1290" name="Google Shape;1290;p48"/>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8"/>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2" name="Google Shape;1292;p48"/>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8">
            <a:hlinkClick action="ppaction://hlinksldjump" r:id="rId3"/>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4">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
        <p:nvSpPr>
          <p:cNvPr id="1294" name="Google Shape;1294;p48">
            <a:hlinkClick action="ppaction://hlinksldjump" r:id="rId5"/>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6">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1295" name="Google Shape;1295;p48"/>
          <p:cNvSpPr/>
          <p:nvPr/>
        </p:nvSpPr>
        <p:spPr>
          <a:xfrm>
            <a:off x="109338" y="16480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1296" name="Google Shape;1296;p48">
            <a:hlinkClick action="ppaction://hlinksldjump" r:id="rId7"/>
          </p:cNvPr>
          <p:cNvSpPr txBox="1"/>
          <p:nvPr/>
        </p:nvSpPr>
        <p:spPr>
          <a:xfrm>
            <a:off x="503401" y="157469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Background</a:t>
            </a:r>
            <a:endParaRPr i="1" sz="1200">
              <a:solidFill>
                <a:schemeClr val="lt1"/>
              </a:solidFill>
              <a:latin typeface="Poppins Light"/>
              <a:ea typeface="Poppins Light"/>
              <a:cs typeface="Poppins Light"/>
              <a:sym typeface="Poppins Light"/>
            </a:endParaRPr>
          </a:p>
        </p:txBody>
      </p:sp>
      <p:sp>
        <p:nvSpPr>
          <p:cNvPr id="1297" name="Google Shape;1297;p48">
            <a:hlinkClick/>
          </p:cNvPr>
          <p:cNvSpPr txBox="1"/>
          <p:nvPr/>
        </p:nvSpPr>
        <p:spPr>
          <a:xfrm>
            <a:off x="503401" y="2084917"/>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Data Processing</a:t>
            </a:r>
            <a:endParaRPr i="1" sz="1200">
              <a:solidFill>
                <a:schemeClr val="lt1"/>
              </a:solidFill>
              <a:latin typeface="Poppins Light"/>
              <a:ea typeface="Poppins Light"/>
              <a:cs typeface="Poppins Light"/>
              <a:sym typeface="Poppins Light"/>
            </a:endParaRPr>
          </a:p>
        </p:txBody>
      </p:sp>
      <p:sp>
        <p:nvSpPr>
          <p:cNvPr id="1298" name="Google Shape;1298;p48">
            <a:hlinkClick/>
          </p:cNvPr>
          <p:cNvSpPr txBox="1"/>
          <p:nvPr/>
        </p:nvSpPr>
        <p:spPr>
          <a:xfrm>
            <a:off x="503401" y="259514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Our Findings</a:t>
            </a:r>
            <a:endParaRPr i="1" sz="1200">
              <a:solidFill>
                <a:schemeClr val="lt1"/>
              </a:solidFill>
              <a:latin typeface="Poppins Light"/>
              <a:ea typeface="Poppins Light"/>
              <a:cs typeface="Poppins Light"/>
              <a:sym typeface="Poppins Light"/>
            </a:endParaRPr>
          </a:p>
        </p:txBody>
      </p:sp>
      <p:sp>
        <p:nvSpPr>
          <p:cNvPr id="1299" name="Google Shape;1299;p48">
            <a:hlinkClick/>
          </p:cNvPr>
          <p:cNvSpPr txBox="1"/>
          <p:nvPr/>
        </p:nvSpPr>
        <p:spPr>
          <a:xfrm>
            <a:off x="503400" y="3105375"/>
            <a:ext cx="17928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solidFill>
                  <a:schemeClr val="lt1"/>
                </a:solidFill>
                <a:latin typeface="Poppins"/>
                <a:ea typeface="Poppins"/>
                <a:cs typeface="Poppins"/>
                <a:sym typeface="Poppins"/>
              </a:rPr>
              <a:t>Recommendations</a:t>
            </a:r>
            <a:endParaRPr b="1" i="1" sz="1200">
              <a:solidFill>
                <a:schemeClr val="lt1"/>
              </a:solidFill>
              <a:latin typeface="Poppins"/>
              <a:ea typeface="Poppins"/>
              <a:cs typeface="Poppins"/>
              <a:sym typeface="Poppins"/>
            </a:endParaRPr>
          </a:p>
        </p:txBody>
      </p:sp>
      <p:cxnSp>
        <p:nvCxnSpPr>
          <p:cNvPr id="1300" name="Google Shape;1300;p48"/>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301" name="Google Shape;1301;p48"/>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302" name="Google Shape;1302;p48"/>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1303" name="Google Shape;1303;p48"/>
          <p:cNvSpPr/>
          <p:nvPr/>
        </p:nvSpPr>
        <p:spPr>
          <a:xfrm>
            <a:off x="109338" y="21582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1304" name="Google Shape;1304;p48"/>
          <p:cNvSpPr/>
          <p:nvPr/>
        </p:nvSpPr>
        <p:spPr>
          <a:xfrm>
            <a:off x="109338" y="26684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1305" name="Google Shape;1305;p48"/>
          <p:cNvSpPr/>
          <p:nvPr/>
        </p:nvSpPr>
        <p:spPr>
          <a:xfrm>
            <a:off x="109338" y="31787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1306" name="Google Shape;1306;p48"/>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48"/>
          <p:cNvGrpSpPr/>
          <p:nvPr/>
        </p:nvGrpSpPr>
        <p:grpSpPr>
          <a:xfrm>
            <a:off x="171571" y="3727018"/>
            <a:ext cx="192025" cy="201167"/>
            <a:chOff x="848108" y="2667020"/>
            <a:chExt cx="53144" cy="56135"/>
          </a:xfrm>
        </p:grpSpPr>
        <p:sp>
          <p:nvSpPr>
            <p:cNvPr id="1308" name="Google Shape;1308;p48"/>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8"/>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0" name="Google Shape;1310;p48">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ENJOY!</a:t>
            </a:r>
            <a:endParaRPr b="1" sz="1200">
              <a:solidFill>
                <a:schemeClr val="lt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49"/>
          <p:cNvSpPr txBox="1"/>
          <p:nvPr>
            <p:ph type="title"/>
          </p:nvPr>
        </p:nvSpPr>
        <p:spPr>
          <a:xfrm>
            <a:off x="-133825" y="253050"/>
            <a:ext cx="5049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316" name="Google Shape;1316;p49"/>
          <p:cNvSpPr txBox="1"/>
          <p:nvPr>
            <p:ph idx="2" type="title"/>
          </p:nvPr>
        </p:nvSpPr>
        <p:spPr>
          <a:xfrm>
            <a:off x="111775" y="1481725"/>
            <a:ext cx="184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Pop</a:t>
            </a:r>
            <a:endParaRPr/>
          </a:p>
        </p:txBody>
      </p:sp>
      <p:sp>
        <p:nvSpPr>
          <p:cNvPr id="1317" name="Google Shape;1317;p49"/>
          <p:cNvSpPr txBox="1"/>
          <p:nvPr>
            <p:ph idx="1" type="subTitle"/>
          </p:nvPr>
        </p:nvSpPr>
        <p:spPr>
          <a:xfrm>
            <a:off x="111775" y="1893150"/>
            <a:ext cx="18429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Very Positive</a:t>
            </a:r>
            <a:endParaRPr/>
          </a:p>
        </p:txBody>
      </p:sp>
      <p:sp>
        <p:nvSpPr>
          <p:cNvPr id="1318" name="Google Shape;1318;p49"/>
          <p:cNvSpPr txBox="1"/>
          <p:nvPr>
            <p:ph idx="3" type="title"/>
          </p:nvPr>
        </p:nvSpPr>
        <p:spPr>
          <a:xfrm>
            <a:off x="1675353" y="1497375"/>
            <a:ext cx="184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R&amp;B</a:t>
            </a:r>
            <a:endParaRPr/>
          </a:p>
        </p:txBody>
      </p:sp>
      <p:sp>
        <p:nvSpPr>
          <p:cNvPr id="1319" name="Google Shape;1319;p49"/>
          <p:cNvSpPr txBox="1"/>
          <p:nvPr>
            <p:ph idx="4" type="subTitle"/>
          </p:nvPr>
        </p:nvSpPr>
        <p:spPr>
          <a:xfrm>
            <a:off x="1675352" y="1908800"/>
            <a:ext cx="18429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Positive</a:t>
            </a:r>
            <a:endParaRPr/>
          </a:p>
        </p:txBody>
      </p:sp>
      <p:sp>
        <p:nvSpPr>
          <p:cNvPr id="1320" name="Google Shape;1320;p49"/>
          <p:cNvSpPr txBox="1"/>
          <p:nvPr>
            <p:ph idx="5" type="title"/>
          </p:nvPr>
        </p:nvSpPr>
        <p:spPr>
          <a:xfrm>
            <a:off x="5472563" y="1481725"/>
            <a:ext cx="184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Rock</a:t>
            </a:r>
            <a:endParaRPr/>
          </a:p>
        </p:txBody>
      </p:sp>
      <p:sp>
        <p:nvSpPr>
          <p:cNvPr id="1321" name="Google Shape;1321;p49"/>
          <p:cNvSpPr txBox="1"/>
          <p:nvPr>
            <p:ph idx="6" type="subTitle"/>
          </p:nvPr>
        </p:nvSpPr>
        <p:spPr>
          <a:xfrm>
            <a:off x="5299625" y="1893150"/>
            <a:ext cx="21888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Somewhat Negative / Neutral</a:t>
            </a:r>
            <a:endParaRPr/>
          </a:p>
        </p:txBody>
      </p:sp>
      <p:sp>
        <p:nvSpPr>
          <p:cNvPr id="1322" name="Google Shape;1322;p49"/>
          <p:cNvSpPr txBox="1"/>
          <p:nvPr>
            <p:ph idx="7" type="title"/>
          </p:nvPr>
        </p:nvSpPr>
        <p:spPr>
          <a:xfrm>
            <a:off x="3520112" y="1497375"/>
            <a:ext cx="184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Country</a:t>
            </a:r>
            <a:endParaRPr/>
          </a:p>
        </p:txBody>
      </p:sp>
      <p:sp>
        <p:nvSpPr>
          <p:cNvPr id="1323" name="Google Shape;1323;p49"/>
          <p:cNvSpPr txBox="1"/>
          <p:nvPr>
            <p:ph idx="8" type="subTitle"/>
          </p:nvPr>
        </p:nvSpPr>
        <p:spPr>
          <a:xfrm>
            <a:off x="3347149" y="1908800"/>
            <a:ext cx="21888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Positive</a:t>
            </a:r>
            <a:endParaRPr/>
          </a:p>
        </p:txBody>
      </p:sp>
      <p:sp>
        <p:nvSpPr>
          <p:cNvPr id="1324" name="Google Shape;1324;p49"/>
          <p:cNvSpPr txBox="1"/>
          <p:nvPr>
            <p:ph idx="9" type="title"/>
          </p:nvPr>
        </p:nvSpPr>
        <p:spPr>
          <a:xfrm>
            <a:off x="7189326" y="1481725"/>
            <a:ext cx="184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Rap</a:t>
            </a:r>
            <a:endParaRPr/>
          </a:p>
        </p:txBody>
      </p:sp>
      <p:sp>
        <p:nvSpPr>
          <p:cNvPr id="1325" name="Google Shape;1325;p49"/>
          <p:cNvSpPr txBox="1"/>
          <p:nvPr>
            <p:ph idx="13" type="subTitle"/>
          </p:nvPr>
        </p:nvSpPr>
        <p:spPr>
          <a:xfrm>
            <a:off x="7189325" y="1893150"/>
            <a:ext cx="18429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Very Negative</a:t>
            </a:r>
            <a:endParaRPr/>
          </a:p>
        </p:txBody>
      </p:sp>
      <p:sp>
        <p:nvSpPr>
          <p:cNvPr id="1326" name="Google Shape;1326;p49"/>
          <p:cNvSpPr txBox="1"/>
          <p:nvPr>
            <p:ph idx="7" type="title"/>
          </p:nvPr>
        </p:nvSpPr>
        <p:spPr>
          <a:xfrm>
            <a:off x="448262" y="2945825"/>
            <a:ext cx="1842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Topics</a:t>
            </a:r>
            <a:endParaRPr/>
          </a:p>
        </p:txBody>
      </p:sp>
      <p:sp>
        <p:nvSpPr>
          <p:cNvPr id="1327" name="Google Shape;1327;p49"/>
          <p:cNvSpPr txBox="1"/>
          <p:nvPr>
            <p:ph idx="8" type="subTitle"/>
          </p:nvPr>
        </p:nvSpPr>
        <p:spPr>
          <a:xfrm>
            <a:off x="2008275" y="3014975"/>
            <a:ext cx="4404900" cy="9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common topics, so we will use the results from the topic modeling to recommend a pop and R&amp;B crossover album</a:t>
            </a:r>
            <a:endParaRPr/>
          </a:p>
        </p:txBody>
      </p:sp>
      <p:cxnSp>
        <p:nvCxnSpPr>
          <p:cNvPr id="1328" name="Google Shape;1328;p49"/>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329" name="Google Shape;1329;p49"/>
          <p:cNvSpPr/>
          <p:nvPr/>
        </p:nvSpPr>
        <p:spPr>
          <a:xfrm>
            <a:off x="81540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49"/>
          <p:cNvCxnSpPr/>
          <p:nvPr/>
        </p:nvCxnSpPr>
        <p:spPr>
          <a:xfrm flipH="1" rot="10800000">
            <a:off x="2629250" y="4907525"/>
            <a:ext cx="55413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32"/>
          <p:cNvSpPr/>
          <p:nvPr/>
        </p:nvSpPr>
        <p:spPr>
          <a:xfrm>
            <a:off x="5447900" y="2371000"/>
            <a:ext cx="678600" cy="6786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2374550" y="2371000"/>
            <a:ext cx="678600" cy="6786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5447825" y="1412100"/>
            <a:ext cx="678600" cy="6786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2374475" y="1412100"/>
            <a:ext cx="678600" cy="6786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txBox="1"/>
          <p:nvPr>
            <p:ph idx="2" type="title"/>
          </p:nvPr>
        </p:nvSpPr>
        <p:spPr>
          <a:xfrm>
            <a:off x="3106363" y="1332900"/>
            <a:ext cx="20817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76" name="Google Shape;876;p32"/>
          <p:cNvSpPr txBox="1"/>
          <p:nvPr>
            <p:ph idx="3" type="title"/>
          </p:nvPr>
        </p:nvSpPr>
        <p:spPr>
          <a:xfrm>
            <a:off x="6126450" y="1332900"/>
            <a:ext cx="28656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877" name="Google Shape;877;p32"/>
          <p:cNvSpPr txBox="1"/>
          <p:nvPr>
            <p:ph idx="5" type="title"/>
          </p:nvPr>
        </p:nvSpPr>
        <p:spPr>
          <a:xfrm>
            <a:off x="3106425" y="2426500"/>
            <a:ext cx="23415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 </a:t>
            </a:r>
            <a:endParaRPr/>
          </a:p>
        </p:txBody>
      </p:sp>
      <p:sp>
        <p:nvSpPr>
          <p:cNvPr id="878" name="Google Shape;878;p32"/>
          <p:cNvSpPr txBox="1"/>
          <p:nvPr>
            <p:ph idx="7" type="title"/>
          </p:nvPr>
        </p:nvSpPr>
        <p:spPr>
          <a:xfrm>
            <a:off x="6126475" y="2426500"/>
            <a:ext cx="2865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LDA (Topic Modeling)</a:t>
            </a:r>
            <a:endParaRPr/>
          </a:p>
        </p:txBody>
      </p:sp>
      <p:sp>
        <p:nvSpPr>
          <p:cNvPr id="879" name="Google Shape;879;p32"/>
          <p:cNvSpPr txBox="1"/>
          <p:nvPr>
            <p:ph idx="9" type="title"/>
          </p:nvPr>
        </p:nvSpPr>
        <p:spPr>
          <a:xfrm>
            <a:off x="2374469" y="1513500"/>
            <a:ext cx="678600" cy="4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80" name="Google Shape;880;p32"/>
          <p:cNvSpPr txBox="1"/>
          <p:nvPr>
            <p:ph idx="13" type="title"/>
          </p:nvPr>
        </p:nvSpPr>
        <p:spPr>
          <a:xfrm>
            <a:off x="2374475" y="2472400"/>
            <a:ext cx="678600" cy="4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81" name="Google Shape;881;p32"/>
          <p:cNvSpPr txBox="1"/>
          <p:nvPr>
            <p:ph idx="14" type="title"/>
          </p:nvPr>
        </p:nvSpPr>
        <p:spPr>
          <a:xfrm>
            <a:off x="5447825" y="1513500"/>
            <a:ext cx="678600" cy="4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82" name="Google Shape;882;p32"/>
          <p:cNvSpPr txBox="1"/>
          <p:nvPr>
            <p:ph idx="15" type="title"/>
          </p:nvPr>
        </p:nvSpPr>
        <p:spPr>
          <a:xfrm>
            <a:off x="5447900" y="2467900"/>
            <a:ext cx="6786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883" name="Google Shape;883;p32"/>
          <p:cNvGrpSpPr/>
          <p:nvPr/>
        </p:nvGrpSpPr>
        <p:grpSpPr>
          <a:xfrm>
            <a:off x="5085640" y="4613307"/>
            <a:ext cx="71285" cy="69120"/>
            <a:chOff x="5085640" y="4613307"/>
            <a:chExt cx="71285" cy="69120"/>
          </a:xfrm>
        </p:grpSpPr>
        <p:sp>
          <p:nvSpPr>
            <p:cNvPr id="884" name="Google Shape;884;p32">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2"/>
          <p:cNvGrpSpPr/>
          <p:nvPr/>
        </p:nvGrpSpPr>
        <p:grpSpPr>
          <a:xfrm>
            <a:off x="6341136" y="4613307"/>
            <a:ext cx="70559" cy="69120"/>
            <a:chOff x="6341136" y="4613307"/>
            <a:chExt cx="70559" cy="69120"/>
          </a:xfrm>
        </p:grpSpPr>
        <p:sp>
          <p:nvSpPr>
            <p:cNvPr id="887" name="Google Shape;887;p32">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32"/>
          <p:cNvGrpSpPr/>
          <p:nvPr/>
        </p:nvGrpSpPr>
        <p:grpSpPr>
          <a:xfrm>
            <a:off x="6341136" y="4613307"/>
            <a:ext cx="70559" cy="69120"/>
            <a:chOff x="6341136" y="4613307"/>
            <a:chExt cx="70559" cy="69120"/>
          </a:xfrm>
        </p:grpSpPr>
        <p:sp>
          <p:nvSpPr>
            <p:cNvPr id="890" name="Google Shape;890;p32">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32"/>
          <p:cNvGrpSpPr/>
          <p:nvPr/>
        </p:nvGrpSpPr>
        <p:grpSpPr>
          <a:xfrm>
            <a:off x="5085640" y="4613307"/>
            <a:ext cx="71285" cy="69120"/>
            <a:chOff x="5085640" y="4613307"/>
            <a:chExt cx="71285" cy="69120"/>
          </a:xfrm>
        </p:grpSpPr>
        <p:sp>
          <p:nvSpPr>
            <p:cNvPr id="893" name="Google Shape;893;p32">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5" name="Google Shape;895;p32"/>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cxnSp>
        <p:nvCxnSpPr>
          <p:cNvPr id="896" name="Google Shape;896;p32"/>
          <p:cNvCxnSpPr/>
          <p:nvPr/>
        </p:nvCxnSpPr>
        <p:spPr>
          <a:xfrm flipH="1" rot="10800000">
            <a:off x="2705239" y="4907525"/>
            <a:ext cx="192000" cy="2100"/>
          </a:xfrm>
          <a:prstGeom prst="straightConnector1">
            <a:avLst/>
          </a:prstGeom>
          <a:noFill/>
          <a:ln cap="flat" cmpd="sng" w="28575">
            <a:solidFill>
              <a:srgbClr val="88C591"/>
            </a:solidFill>
            <a:prstDash val="solid"/>
            <a:round/>
            <a:headEnd len="med" w="med" type="none"/>
            <a:tailEnd len="med" w="med" type="none"/>
          </a:ln>
        </p:spPr>
      </p:cxnSp>
      <p:sp>
        <p:nvSpPr>
          <p:cNvPr id="897" name="Google Shape;897;p32"/>
          <p:cNvSpPr/>
          <p:nvPr/>
        </p:nvSpPr>
        <p:spPr>
          <a:xfrm>
            <a:off x="2851339"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txBox="1"/>
          <p:nvPr>
            <p:ph type="title"/>
          </p:nvPr>
        </p:nvSpPr>
        <p:spPr>
          <a:xfrm>
            <a:off x="2391125" y="691800"/>
            <a:ext cx="5817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TABLE OF CONTENTS</a:t>
            </a:r>
            <a:endParaRPr>
              <a:solidFill>
                <a:schemeClr val="accent1"/>
              </a:solidFill>
            </a:endParaRPr>
          </a:p>
        </p:txBody>
      </p:sp>
      <p:sp>
        <p:nvSpPr>
          <p:cNvPr id="899" name="Google Shape;899;p32"/>
          <p:cNvSpPr/>
          <p:nvPr/>
        </p:nvSpPr>
        <p:spPr>
          <a:xfrm>
            <a:off x="2378050" y="3287000"/>
            <a:ext cx="678600" cy="6786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txBox="1"/>
          <p:nvPr>
            <p:ph idx="7" type="title"/>
          </p:nvPr>
        </p:nvSpPr>
        <p:spPr>
          <a:xfrm>
            <a:off x="3121075" y="3362450"/>
            <a:ext cx="2741700" cy="73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Recommendation</a:t>
            </a:r>
            <a:endParaRPr/>
          </a:p>
        </p:txBody>
      </p:sp>
      <p:sp>
        <p:nvSpPr>
          <p:cNvPr id="901" name="Google Shape;901;p32"/>
          <p:cNvSpPr txBox="1"/>
          <p:nvPr>
            <p:ph idx="15" type="title"/>
          </p:nvPr>
        </p:nvSpPr>
        <p:spPr>
          <a:xfrm>
            <a:off x="2378050" y="3383900"/>
            <a:ext cx="6786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902" name="Google Shape;902;p32"/>
          <p:cNvGrpSpPr/>
          <p:nvPr/>
        </p:nvGrpSpPr>
        <p:grpSpPr>
          <a:xfrm>
            <a:off x="0" y="234600"/>
            <a:ext cx="2239443" cy="3817925"/>
            <a:chOff x="0" y="184950"/>
            <a:chExt cx="2489100" cy="4773600"/>
          </a:xfrm>
        </p:grpSpPr>
        <p:sp>
          <p:nvSpPr>
            <p:cNvPr id="903" name="Google Shape;903;p32"/>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32"/>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907" name="Google Shape;907;p32"/>
          <p:cNvGrpSpPr/>
          <p:nvPr/>
        </p:nvGrpSpPr>
        <p:grpSpPr>
          <a:xfrm>
            <a:off x="156230" y="1265599"/>
            <a:ext cx="222708" cy="222689"/>
            <a:chOff x="4436963" y="889641"/>
            <a:chExt cx="363309" cy="363278"/>
          </a:xfrm>
        </p:grpSpPr>
        <p:sp>
          <p:nvSpPr>
            <p:cNvPr id="908" name="Google Shape;908;p32"/>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32"/>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a:hlinkClick action="ppaction://hlinksldjump" r:id="rId3"/>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4">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
        <p:nvSpPr>
          <p:cNvPr id="912" name="Google Shape;912;p32">
            <a:hlinkClick action="ppaction://hlinksldjump" r:id="rId5"/>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6">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913" name="Google Shape;913;p32"/>
          <p:cNvSpPr/>
          <p:nvPr/>
        </p:nvSpPr>
        <p:spPr>
          <a:xfrm>
            <a:off x="109338" y="16480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914" name="Google Shape;914;p32">
            <a:hlinkClick action="ppaction://hlinksldjump" r:id="rId7"/>
          </p:cNvPr>
          <p:cNvSpPr txBox="1"/>
          <p:nvPr/>
        </p:nvSpPr>
        <p:spPr>
          <a:xfrm>
            <a:off x="503401" y="157469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Background</a:t>
            </a:r>
            <a:endParaRPr i="1" sz="1200">
              <a:solidFill>
                <a:schemeClr val="lt1"/>
              </a:solidFill>
              <a:latin typeface="Poppins Light"/>
              <a:ea typeface="Poppins Light"/>
              <a:cs typeface="Poppins Light"/>
              <a:sym typeface="Poppins Light"/>
            </a:endParaRPr>
          </a:p>
        </p:txBody>
      </p:sp>
      <p:sp>
        <p:nvSpPr>
          <p:cNvPr id="915" name="Google Shape;915;p32">
            <a:hlinkClick/>
          </p:cNvPr>
          <p:cNvSpPr txBox="1"/>
          <p:nvPr/>
        </p:nvSpPr>
        <p:spPr>
          <a:xfrm>
            <a:off x="503401" y="2084917"/>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Data Processing</a:t>
            </a:r>
            <a:endParaRPr i="1" sz="1200">
              <a:solidFill>
                <a:schemeClr val="lt1"/>
              </a:solidFill>
              <a:latin typeface="Poppins Light"/>
              <a:ea typeface="Poppins Light"/>
              <a:cs typeface="Poppins Light"/>
              <a:sym typeface="Poppins Light"/>
            </a:endParaRPr>
          </a:p>
        </p:txBody>
      </p:sp>
      <p:sp>
        <p:nvSpPr>
          <p:cNvPr id="916" name="Google Shape;916;p32">
            <a:hlinkClick/>
          </p:cNvPr>
          <p:cNvSpPr txBox="1"/>
          <p:nvPr/>
        </p:nvSpPr>
        <p:spPr>
          <a:xfrm>
            <a:off x="503401" y="259514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Our Findings</a:t>
            </a:r>
            <a:endParaRPr i="1" sz="1200">
              <a:solidFill>
                <a:schemeClr val="lt1"/>
              </a:solidFill>
              <a:latin typeface="Poppins Light"/>
              <a:ea typeface="Poppins Light"/>
              <a:cs typeface="Poppins Light"/>
              <a:sym typeface="Poppins Light"/>
            </a:endParaRPr>
          </a:p>
        </p:txBody>
      </p:sp>
      <p:sp>
        <p:nvSpPr>
          <p:cNvPr id="917" name="Google Shape;917;p32">
            <a:hlinkClick/>
          </p:cNvPr>
          <p:cNvSpPr txBox="1"/>
          <p:nvPr/>
        </p:nvSpPr>
        <p:spPr>
          <a:xfrm>
            <a:off x="503400" y="3105375"/>
            <a:ext cx="17928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Recommendations</a:t>
            </a:r>
            <a:endParaRPr i="1" sz="1200">
              <a:solidFill>
                <a:schemeClr val="lt1"/>
              </a:solidFill>
              <a:latin typeface="Poppins Light"/>
              <a:ea typeface="Poppins Light"/>
              <a:cs typeface="Poppins Light"/>
              <a:sym typeface="Poppins Light"/>
            </a:endParaRPr>
          </a:p>
        </p:txBody>
      </p:sp>
      <p:cxnSp>
        <p:nvCxnSpPr>
          <p:cNvPr id="918" name="Google Shape;918;p32"/>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919" name="Google Shape;919;p32"/>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920" name="Google Shape;920;p32"/>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921" name="Google Shape;921;p32"/>
          <p:cNvSpPr/>
          <p:nvPr/>
        </p:nvSpPr>
        <p:spPr>
          <a:xfrm>
            <a:off x="109338" y="21582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922" name="Google Shape;922;p32"/>
          <p:cNvSpPr/>
          <p:nvPr/>
        </p:nvSpPr>
        <p:spPr>
          <a:xfrm>
            <a:off x="109338" y="26684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923" name="Google Shape;923;p32"/>
          <p:cNvSpPr/>
          <p:nvPr/>
        </p:nvSpPr>
        <p:spPr>
          <a:xfrm>
            <a:off x="109338" y="31787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924" name="Google Shape;924;p32"/>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32"/>
          <p:cNvGrpSpPr/>
          <p:nvPr/>
        </p:nvGrpSpPr>
        <p:grpSpPr>
          <a:xfrm>
            <a:off x="171571" y="3727018"/>
            <a:ext cx="192025" cy="201167"/>
            <a:chOff x="848108" y="2667020"/>
            <a:chExt cx="53144" cy="56135"/>
          </a:xfrm>
        </p:grpSpPr>
        <p:sp>
          <p:nvSpPr>
            <p:cNvPr id="926" name="Google Shape;926;p32"/>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2">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ENJOY!</a:t>
            </a:r>
            <a:endParaRPr b="1" sz="1200">
              <a:solidFill>
                <a:schemeClr val="lt1"/>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50"/>
          <p:cNvSpPr txBox="1"/>
          <p:nvPr>
            <p:ph type="title"/>
          </p:nvPr>
        </p:nvSpPr>
        <p:spPr>
          <a:xfrm>
            <a:off x="1044000" y="561400"/>
            <a:ext cx="7056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Bonus:</a:t>
            </a:r>
            <a:endParaRPr sz="4000"/>
          </a:p>
          <a:p>
            <a:pPr indent="0" lvl="0" marL="0" rtl="0" algn="ctr">
              <a:spcBef>
                <a:spcPts val="0"/>
              </a:spcBef>
              <a:spcAft>
                <a:spcPts val="0"/>
              </a:spcAft>
              <a:buNone/>
            </a:pPr>
            <a:r>
              <a:rPr b="0" lang="en" sz="3100">
                <a:solidFill>
                  <a:schemeClr val="lt1"/>
                </a:solidFill>
                <a:latin typeface="Poppins Medium"/>
                <a:ea typeface="Poppins Medium"/>
                <a:cs typeface="Poppins Medium"/>
                <a:sym typeface="Poppins Medium"/>
              </a:rPr>
              <a:t>Other Applications Of Our Project</a:t>
            </a:r>
            <a:endParaRPr sz="1500"/>
          </a:p>
        </p:txBody>
      </p:sp>
      <p:sp>
        <p:nvSpPr>
          <p:cNvPr id="1336" name="Google Shape;1336;p50"/>
          <p:cNvSpPr txBox="1"/>
          <p:nvPr>
            <p:ph idx="2" type="title"/>
          </p:nvPr>
        </p:nvSpPr>
        <p:spPr>
          <a:xfrm>
            <a:off x="2277175" y="1586775"/>
            <a:ext cx="2066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Song Sentiment</a:t>
            </a:r>
            <a:endParaRPr/>
          </a:p>
        </p:txBody>
      </p:sp>
      <p:sp>
        <p:nvSpPr>
          <p:cNvPr id="1337" name="Google Shape;1337;p50"/>
          <p:cNvSpPr txBox="1"/>
          <p:nvPr>
            <p:ph idx="1" type="subTitle"/>
          </p:nvPr>
        </p:nvSpPr>
        <p:spPr>
          <a:xfrm>
            <a:off x="2277175" y="2114475"/>
            <a:ext cx="19782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song sentiment into song recommendation engines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38" name="Google Shape;1338;p50"/>
          <p:cNvSpPr txBox="1"/>
          <p:nvPr>
            <p:ph idx="3" type="title"/>
          </p:nvPr>
        </p:nvSpPr>
        <p:spPr>
          <a:xfrm>
            <a:off x="4528675" y="1450200"/>
            <a:ext cx="20661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Song Topics</a:t>
            </a:r>
            <a:endParaRPr/>
          </a:p>
        </p:txBody>
      </p:sp>
      <p:sp>
        <p:nvSpPr>
          <p:cNvPr id="1339" name="Google Shape;1339;p50"/>
          <p:cNvSpPr txBox="1"/>
          <p:nvPr>
            <p:ph idx="4" type="subTitle"/>
          </p:nvPr>
        </p:nvSpPr>
        <p:spPr>
          <a:xfrm>
            <a:off x="4616575" y="1861625"/>
            <a:ext cx="1978200" cy="665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t>Factor song topics into song recommendation</a:t>
            </a:r>
            <a:r>
              <a:rPr lang="en" sz="1400"/>
              <a:t> </a:t>
            </a:r>
            <a:r>
              <a:rPr lang="en"/>
              <a:t>engines</a:t>
            </a:r>
            <a:endParaRPr sz="1400"/>
          </a:p>
          <a:p>
            <a:pPr indent="0" lvl="0" marL="0" rtl="0" algn="r">
              <a:spcBef>
                <a:spcPts val="1600"/>
              </a:spcBef>
              <a:spcAft>
                <a:spcPts val="0"/>
              </a:spcAft>
              <a:buNone/>
            </a:pPr>
            <a:r>
              <a:t/>
            </a:r>
            <a:endParaRPr/>
          </a:p>
        </p:txBody>
      </p:sp>
      <p:sp>
        <p:nvSpPr>
          <p:cNvPr id="1340" name="Google Shape;1340;p50"/>
          <p:cNvSpPr txBox="1"/>
          <p:nvPr>
            <p:ph idx="5" type="title"/>
          </p:nvPr>
        </p:nvSpPr>
        <p:spPr>
          <a:xfrm>
            <a:off x="2277175" y="2919313"/>
            <a:ext cx="2066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Record Labels</a:t>
            </a:r>
            <a:endParaRPr/>
          </a:p>
        </p:txBody>
      </p:sp>
      <p:sp>
        <p:nvSpPr>
          <p:cNvPr id="1341" name="Google Shape;1341;p50"/>
          <p:cNvSpPr txBox="1"/>
          <p:nvPr>
            <p:ph idx="6" type="subTitle"/>
          </p:nvPr>
        </p:nvSpPr>
        <p:spPr>
          <a:xfrm>
            <a:off x="2277175" y="3330738"/>
            <a:ext cx="19782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 lyrics from top charting songs to plan albums and singles</a:t>
            </a:r>
            <a:endParaRPr/>
          </a:p>
        </p:txBody>
      </p:sp>
      <p:sp>
        <p:nvSpPr>
          <p:cNvPr id="1342" name="Google Shape;1342;p50"/>
          <p:cNvSpPr txBox="1"/>
          <p:nvPr>
            <p:ph idx="7" type="title"/>
          </p:nvPr>
        </p:nvSpPr>
        <p:spPr>
          <a:xfrm>
            <a:off x="4528675" y="2748788"/>
            <a:ext cx="20661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Marketing &amp; Promo</a:t>
            </a:r>
            <a:endParaRPr/>
          </a:p>
        </p:txBody>
      </p:sp>
      <p:sp>
        <p:nvSpPr>
          <p:cNvPr id="1343" name="Google Shape;1343;p50"/>
          <p:cNvSpPr txBox="1"/>
          <p:nvPr>
            <p:ph idx="8" type="subTitle"/>
          </p:nvPr>
        </p:nvSpPr>
        <p:spPr>
          <a:xfrm>
            <a:off x="4616575" y="3254538"/>
            <a:ext cx="1978200" cy="66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Discover preferences of music consumers to inform record labels’ marketing strategies</a:t>
            </a:r>
            <a:endParaRPr/>
          </a:p>
        </p:txBody>
      </p:sp>
      <p:cxnSp>
        <p:nvCxnSpPr>
          <p:cNvPr id="1344" name="Google Shape;1344;p50"/>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345" name="Google Shape;1345;p50"/>
          <p:cNvSpPr/>
          <p:nvPr/>
        </p:nvSpPr>
        <p:spPr>
          <a:xfrm>
            <a:off x="84588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6" name="Google Shape;1346;p50"/>
          <p:cNvCxnSpPr/>
          <p:nvPr/>
        </p:nvCxnSpPr>
        <p:spPr>
          <a:xfrm flipH="1" rot="10800000">
            <a:off x="2629250" y="4907525"/>
            <a:ext cx="58155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51"/>
          <p:cNvSpPr txBox="1"/>
          <p:nvPr>
            <p:ph type="title"/>
          </p:nvPr>
        </p:nvSpPr>
        <p:spPr>
          <a:xfrm>
            <a:off x="1737275" y="310550"/>
            <a:ext cx="5817000" cy="79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 Business Applications of our Project </a:t>
            </a:r>
            <a:endParaRPr/>
          </a:p>
        </p:txBody>
      </p:sp>
      <p:sp>
        <p:nvSpPr>
          <p:cNvPr id="1352" name="Google Shape;1352;p51"/>
          <p:cNvSpPr txBox="1"/>
          <p:nvPr>
            <p:ph idx="2" type="title"/>
          </p:nvPr>
        </p:nvSpPr>
        <p:spPr>
          <a:xfrm>
            <a:off x="1604025" y="1589775"/>
            <a:ext cx="2066100" cy="39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Spotify Discover Weekly</a:t>
            </a:r>
            <a:r>
              <a:rPr lang="en" sz="1800"/>
              <a:t> </a:t>
            </a:r>
            <a:endParaRPr sz="1800"/>
          </a:p>
        </p:txBody>
      </p:sp>
      <p:sp>
        <p:nvSpPr>
          <p:cNvPr id="1353" name="Google Shape;1353;p51"/>
          <p:cNvSpPr txBox="1"/>
          <p:nvPr>
            <p:ph idx="1" type="subTitle"/>
          </p:nvPr>
        </p:nvSpPr>
        <p:spPr>
          <a:xfrm>
            <a:off x="1647975" y="2041203"/>
            <a:ext cx="19782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A personalized list of 30 songs that fit that user's taste, curated  weekly </a:t>
            </a:r>
            <a:endParaRPr b="1" sz="1100"/>
          </a:p>
        </p:txBody>
      </p:sp>
      <p:sp>
        <p:nvSpPr>
          <p:cNvPr id="1354" name="Google Shape;1354;p51"/>
          <p:cNvSpPr txBox="1"/>
          <p:nvPr>
            <p:ph idx="5" type="title"/>
          </p:nvPr>
        </p:nvSpPr>
        <p:spPr>
          <a:xfrm>
            <a:off x="4775475" y="1524663"/>
            <a:ext cx="2066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Apple New Music Daily</a:t>
            </a:r>
            <a:endParaRPr sz="1600"/>
          </a:p>
        </p:txBody>
      </p:sp>
      <p:sp>
        <p:nvSpPr>
          <p:cNvPr id="1355" name="Google Shape;1355;p51"/>
          <p:cNvSpPr txBox="1"/>
          <p:nvPr>
            <p:ph idx="6" type="subTitle"/>
          </p:nvPr>
        </p:nvSpPr>
        <p:spPr>
          <a:xfrm>
            <a:off x="4699550" y="2083025"/>
            <a:ext cx="19782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A playlist of top trending songs of the day</a:t>
            </a:r>
            <a:r>
              <a:rPr lang="en"/>
              <a:t> </a:t>
            </a:r>
            <a:endParaRPr/>
          </a:p>
        </p:txBody>
      </p:sp>
      <p:sp>
        <p:nvSpPr>
          <p:cNvPr id="1356" name="Google Shape;1356;p51"/>
          <p:cNvSpPr txBox="1"/>
          <p:nvPr>
            <p:ph idx="7" type="title"/>
          </p:nvPr>
        </p:nvSpPr>
        <p:spPr>
          <a:xfrm>
            <a:off x="3233525" y="2877163"/>
            <a:ext cx="20661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Spotify Wrapped</a:t>
            </a:r>
            <a:r>
              <a:rPr lang="en"/>
              <a:t> </a:t>
            </a:r>
            <a:endParaRPr/>
          </a:p>
        </p:txBody>
      </p:sp>
      <p:sp>
        <p:nvSpPr>
          <p:cNvPr id="1357" name="Google Shape;1357;p51"/>
          <p:cNvSpPr txBox="1"/>
          <p:nvPr>
            <p:ph idx="8" type="subTitle"/>
          </p:nvPr>
        </p:nvSpPr>
        <p:spPr>
          <a:xfrm>
            <a:off x="3277475" y="3335723"/>
            <a:ext cx="1978200" cy="111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100"/>
              <a:t>Allows Spotify users to view a compilation of data about their activity on the platform over the past year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52"/>
          <p:cNvSpPr txBox="1"/>
          <p:nvPr>
            <p:ph idx="1" type="body"/>
          </p:nvPr>
        </p:nvSpPr>
        <p:spPr>
          <a:xfrm>
            <a:off x="303825" y="1509775"/>
            <a:ext cx="6293700" cy="877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800"/>
              <a:t>We used BERT as a binary classifier to predict a songs’ genre</a:t>
            </a:r>
            <a:endParaRPr sz="1800"/>
          </a:p>
          <a:p>
            <a:pPr indent="-330200" lvl="0" marL="457200" rtl="0" algn="l">
              <a:spcBef>
                <a:spcPts val="0"/>
              </a:spcBef>
              <a:spcAft>
                <a:spcPts val="0"/>
              </a:spcAft>
              <a:buSzPts val="1600"/>
              <a:buChar char="●"/>
            </a:pPr>
            <a:r>
              <a:rPr lang="en" sz="1800"/>
              <a:t>“Lyrics” is the input variable and “Genre” is the target variable</a:t>
            </a:r>
            <a:endParaRPr sz="1800"/>
          </a:p>
        </p:txBody>
      </p:sp>
      <p:sp>
        <p:nvSpPr>
          <p:cNvPr id="1363" name="Google Shape;1363;p52"/>
          <p:cNvSpPr txBox="1"/>
          <p:nvPr>
            <p:ph type="title"/>
          </p:nvPr>
        </p:nvSpPr>
        <p:spPr>
          <a:xfrm>
            <a:off x="303825" y="571750"/>
            <a:ext cx="5430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Can We Predict a Song’s Genre Using Song Lyrics?</a:t>
            </a:r>
            <a:endParaRPr/>
          </a:p>
        </p:txBody>
      </p:sp>
      <p:pic>
        <p:nvPicPr>
          <p:cNvPr id="1364" name="Google Shape;1364;p52"/>
          <p:cNvPicPr preferRelativeResize="0"/>
          <p:nvPr/>
        </p:nvPicPr>
        <p:blipFill>
          <a:blip r:embed="rId3">
            <a:alphaModFix/>
          </a:blip>
          <a:stretch>
            <a:fillRect/>
          </a:stretch>
        </p:blipFill>
        <p:spPr>
          <a:xfrm>
            <a:off x="303825" y="2805600"/>
            <a:ext cx="1703649" cy="1378125"/>
          </a:xfrm>
          <a:prstGeom prst="rect">
            <a:avLst/>
          </a:prstGeom>
          <a:noFill/>
          <a:ln>
            <a:noFill/>
          </a:ln>
        </p:spPr>
      </p:pic>
      <p:pic>
        <p:nvPicPr>
          <p:cNvPr id="1365" name="Google Shape;1365;p52"/>
          <p:cNvPicPr preferRelativeResize="0"/>
          <p:nvPr/>
        </p:nvPicPr>
        <p:blipFill>
          <a:blip r:embed="rId4">
            <a:alphaModFix/>
          </a:blip>
          <a:stretch>
            <a:fillRect/>
          </a:stretch>
        </p:blipFill>
        <p:spPr>
          <a:xfrm>
            <a:off x="2454875" y="2804064"/>
            <a:ext cx="1703650" cy="1381195"/>
          </a:xfrm>
          <a:prstGeom prst="rect">
            <a:avLst/>
          </a:prstGeom>
          <a:noFill/>
          <a:ln>
            <a:noFill/>
          </a:ln>
        </p:spPr>
      </p:pic>
      <p:pic>
        <p:nvPicPr>
          <p:cNvPr id="1366" name="Google Shape;1366;p52"/>
          <p:cNvPicPr preferRelativeResize="0"/>
          <p:nvPr/>
        </p:nvPicPr>
        <p:blipFill>
          <a:blip r:embed="rId5">
            <a:alphaModFix/>
          </a:blip>
          <a:stretch>
            <a:fillRect/>
          </a:stretch>
        </p:blipFill>
        <p:spPr>
          <a:xfrm>
            <a:off x="4605925" y="2796219"/>
            <a:ext cx="1703650" cy="1396889"/>
          </a:xfrm>
          <a:prstGeom prst="rect">
            <a:avLst/>
          </a:prstGeom>
          <a:noFill/>
          <a:ln>
            <a:noFill/>
          </a:ln>
        </p:spPr>
      </p:pic>
      <p:pic>
        <p:nvPicPr>
          <p:cNvPr id="1367" name="Google Shape;1367;p52"/>
          <p:cNvPicPr preferRelativeResize="0"/>
          <p:nvPr/>
        </p:nvPicPr>
        <p:blipFill>
          <a:blip r:embed="rId6">
            <a:alphaModFix/>
          </a:blip>
          <a:stretch>
            <a:fillRect/>
          </a:stretch>
        </p:blipFill>
        <p:spPr>
          <a:xfrm>
            <a:off x="6756975" y="2776888"/>
            <a:ext cx="1703651" cy="1435534"/>
          </a:xfrm>
          <a:prstGeom prst="rect">
            <a:avLst/>
          </a:prstGeom>
          <a:noFill/>
          <a:ln>
            <a:noFill/>
          </a:ln>
        </p:spPr>
      </p:pic>
      <p:pic>
        <p:nvPicPr>
          <p:cNvPr id="1368" name="Google Shape;1368;p52"/>
          <p:cNvPicPr preferRelativeResize="0"/>
          <p:nvPr/>
        </p:nvPicPr>
        <p:blipFill>
          <a:blip r:embed="rId7">
            <a:alphaModFix/>
          </a:blip>
          <a:stretch>
            <a:fillRect/>
          </a:stretch>
        </p:blipFill>
        <p:spPr>
          <a:xfrm>
            <a:off x="6756975" y="1032374"/>
            <a:ext cx="1703650" cy="1382835"/>
          </a:xfrm>
          <a:prstGeom prst="rect">
            <a:avLst/>
          </a:prstGeom>
          <a:noFill/>
          <a:ln>
            <a:noFill/>
          </a:ln>
        </p:spPr>
      </p:pic>
      <p:cxnSp>
        <p:nvCxnSpPr>
          <p:cNvPr id="1369" name="Google Shape;1369;p52"/>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370" name="Google Shape;1370;p52"/>
          <p:cNvSpPr/>
          <p:nvPr/>
        </p:nvSpPr>
        <p:spPr>
          <a:xfrm>
            <a:off x="82302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1" name="Google Shape;1371;p52"/>
          <p:cNvCxnSpPr/>
          <p:nvPr/>
        </p:nvCxnSpPr>
        <p:spPr>
          <a:xfrm flipH="1" rot="10800000">
            <a:off x="2629250" y="4907525"/>
            <a:ext cx="56328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53"/>
          <p:cNvSpPr txBox="1"/>
          <p:nvPr>
            <p:ph idx="1" type="body"/>
          </p:nvPr>
        </p:nvSpPr>
        <p:spPr>
          <a:xfrm>
            <a:off x="700500" y="973875"/>
            <a:ext cx="7743000" cy="29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t>THANK YOU!</a:t>
            </a:r>
            <a:endParaRPr sz="9600"/>
          </a:p>
        </p:txBody>
      </p:sp>
      <p:cxnSp>
        <p:nvCxnSpPr>
          <p:cNvPr id="1377" name="Google Shape;1377;p53"/>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378" name="Google Shape;1378;p53"/>
          <p:cNvSpPr/>
          <p:nvPr/>
        </p:nvSpPr>
        <p:spPr>
          <a:xfrm>
            <a:off x="8687450"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9" name="Google Shape;1379;p53"/>
          <p:cNvCxnSpPr/>
          <p:nvPr/>
        </p:nvCxnSpPr>
        <p:spPr>
          <a:xfrm flipH="1" rot="10800000">
            <a:off x="2629250" y="4907525"/>
            <a:ext cx="6090000" cy="2100"/>
          </a:xfrm>
          <a:prstGeom prst="straightConnector1">
            <a:avLst/>
          </a:prstGeom>
          <a:noFill/>
          <a:ln cap="flat" cmpd="sng" w="28575">
            <a:solidFill>
              <a:srgbClr val="88C59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3"/>
          <p:cNvSpPr txBox="1"/>
          <p:nvPr>
            <p:ph type="ctrTitle"/>
          </p:nvPr>
        </p:nvSpPr>
        <p:spPr>
          <a:xfrm>
            <a:off x="3710475" y="909900"/>
            <a:ext cx="4914300" cy="68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BACKGROUND</a:t>
            </a:r>
            <a:endParaRPr sz="4800"/>
          </a:p>
        </p:txBody>
      </p:sp>
      <p:sp>
        <p:nvSpPr>
          <p:cNvPr id="934" name="Google Shape;934;p33"/>
          <p:cNvSpPr txBox="1"/>
          <p:nvPr>
            <p:ph idx="1" type="subTitle"/>
          </p:nvPr>
        </p:nvSpPr>
        <p:spPr>
          <a:xfrm>
            <a:off x="5170875" y="3222250"/>
            <a:ext cx="4246800" cy="32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5" name="Google Shape;935;p33"/>
          <p:cNvSpPr txBox="1"/>
          <p:nvPr>
            <p:ph idx="4294967295" type="subTitle"/>
          </p:nvPr>
        </p:nvSpPr>
        <p:spPr>
          <a:xfrm>
            <a:off x="5170875" y="1856700"/>
            <a:ext cx="3649800" cy="9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can we gain insights from song lyrics that improve songwriting strategy in different genres of music?</a:t>
            </a:r>
            <a:endParaRPr/>
          </a:p>
        </p:txBody>
      </p:sp>
      <p:sp>
        <p:nvSpPr>
          <p:cNvPr id="936" name="Google Shape;936;p33"/>
          <p:cNvSpPr txBox="1"/>
          <p:nvPr>
            <p:ph idx="4294967295" type="title"/>
          </p:nvPr>
        </p:nvSpPr>
        <p:spPr>
          <a:xfrm>
            <a:off x="2544300" y="1911494"/>
            <a:ext cx="43602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Our Question</a:t>
            </a:r>
            <a:endParaRPr sz="2400"/>
          </a:p>
        </p:txBody>
      </p:sp>
      <p:sp>
        <p:nvSpPr>
          <p:cNvPr id="937" name="Google Shape;937;p33"/>
          <p:cNvSpPr txBox="1"/>
          <p:nvPr>
            <p:ph idx="4294967295" type="subTitle"/>
          </p:nvPr>
        </p:nvSpPr>
        <p:spPr>
          <a:xfrm>
            <a:off x="5167375" y="2864950"/>
            <a:ext cx="3653400" cy="6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used sentiment analysis and topic modeling to extract meaningful information from song lyrics and drew conclusions about each genre based on our results.</a:t>
            </a:r>
            <a:endParaRPr/>
          </a:p>
        </p:txBody>
      </p:sp>
      <p:sp>
        <p:nvSpPr>
          <p:cNvPr id="938" name="Google Shape;938;p33"/>
          <p:cNvSpPr txBox="1"/>
          <p:nvPr>
            <p:ph idx="4294967295" type="title"/>
          </p:nvPr>
        </p:nvSpPr>
        <p:spPr>
          <a:xfrm>
            <a:off x="2576475" y="2879706"/>
            <a:ext cx="43602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Our Approach</a:t>
            </a:r>
            <a:endParaRPr sz="2400"/>
          </a:p>
        </p:txBody>
      </p:sp>
      <p:sp>
        <p:nvSpPr>
          <p:cNvPr id="939" name="Google Shape;939;p33"/>
          <p:cNvSpPr/>
          <p:nvPr/>
        </p:nvSpPr>
        <p:spPr>
          <a:xfrm>
            <a:off x="2576475" y="619025"/>
            <a:ext cx="1134000" cy="11448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txBox="1"/>
          <p:nvPr>
            <p:ph idx="4294967295" type="title"/>
          </p:nvPr>
        </p:nvSpPr>
        <p:spPr>
          <a:xfrm>
            <a:off x="2717325" y="816725"/>
            <a:ext cx="8523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01</a:t>
            </a:r>
            <a:endParaRPr sz="4800">
              <a:solidFill>
                <a:schemeClr val="dk1"/>
              </a:solidFill>
            </a:endParaRPr>
          </a:p>
        </p:txBody>
      </p:sp>
      <p:grpSp>
        <p:nvGrpSpPr>
          <p:cNvPr id="941" name="Google Shape;941;p33"/>
          <p:cNvGrpSpPr/>
          <p:nvPr/>
        </p:nvGrpSpPr>
        <p:grpSpPr>
          <a:xfrm>
            <a:off x="0" y="234600"/>
            <a:ext cx="2239443" cy="3817925"/>
            <a:chOff x="0" y="184950"/>
            <a:chExt cx="2489100" cy="4773600"/>
          </a:xfrm>
        </p:grpSpPr>
        <p:sp>
          <p:nvSpPr>
            <p:cNvPr id="942" name="Google Shape;942;p33"/>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5" name="Google Shape;945;p33"/>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946" name="Google Shape;946;p33"/>
          <p:cNvGrpSpPr/>
          <p:nvPr/>
        </p:nvGrpSpPr>
        <p:grpSpPr>
          <a:xfrm>
            <a:off x="156230" y="1265599"/>
            <a:ext cx="222708" cy="222689"/>
            <a:chOff x="4436963" y="889641"/>
            <a:chExt cx="363309" cy="363278"/>
          </a:xfrm>
        </p:grpSpPr>
        <p:sp>
          <p:nvSpPr>
            <p:cNvPr id="947" name="Google Shape;947;p33"/>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33"/>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a:hlinkClick action="ppaction://hlinksldjump" r:id="rId3"/>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4">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
        <p:nvSpPr>
          <p:cNvPr id="951" name="Google Shape;951;p33">
            <a:hlinkClick action="ppaction://hlinksldjump" r:id="rId5"/>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6">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952" name="Google Shape;952;p33"/>
          <p:cNvSpPr/>
          <p:nvPr/>
        </p:nvSpPr>
        <p:spPr>
          <a:xfrm>
            <a:off x="109338" y="16480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953" name="Google Shape;953;p33">
            <a:hlinkClick action="ppaction://hlinksldjump" r:id="rId7"/>
          </p:cNvPr>
          <p:cNvSpPr txBox="1"/>
          <p:nvPr/>
        </p:nvSpPr>
        <p:spPr>
          <a:xfrm>
            <a:off x="503401" y="157469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solidFill>
                  <a:schemeClr val="lt1"/>
                </a:solidFill>
                <a:latin typeface="Poppins"/>
                <a:ea typeface="Poppins"/>
                <a:cs typeface="Poppins"/>
                <a:sym typeface="Poppins"/>
              </a:rPr>
              <a:t>Background</a:t>
            </a:r>
            <a:endParaRPr b="1" i="1" sz="1200">
              <a:solidFill>
                <a:schemeClr val="lt1"/>
              </a:solidFill>
              <a:latin typeface="Poppins"/>
              <a:ea typeface="Poppins"/>
              <a:cs typeface="Poppins"/>
              <a:sym typeface="Poppins"/>
            </a:endParaRPr>
          </a:p>
        </p:txBody>
      </p:sp>
      <p:sp>
        <p:nvSpPr>
          <p:cNvPr id="954" name="Google Shape;954;p33">
            <a:hlinkClick/>
          </p:cNvPr>
          <p:cNvSpPr txBox="1"/>
          <p:nvPr/>
        </p:nvSpPr>
        <p:spPr>
          <a:xfrm>
            <a:off x="503401" y="2084917"/>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Data Processing</a:t>
            </a:r>
            <a:endParaRPr i="1" sz="1200">
              <a:solidFill>
                <a:schemeClr val="lt1"/>
              </a:solidFill>
              <a:latin typeface="Poppins Light"/>
              <a:ea typeface="Poppins Light"/>
              <a:cs typeface="Poppins Light"/>
              <a:sym typeface="Poppins Light"/>
            </a:endParaRPr>
          </a:p>
        </p:txBody>
      </p:sp>
      <p:sp>
        <p:nvSpPr>
          <p:cNvPr id="955" name="Google Shape;955;p33">
            <a:hlinkClick/>
          </p:cNvPr>
          <p:cNvSpPr txBox="1"/>
          <p:nvPr/>
        </p:nvSpPr>
        <p:spPr>
          <a:xfrm>
            <a:off x="503401" y="259514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Our Findings</a:t>
            </a:r>
            <a:endParaRPr i="1" sz="1200">
              <a:solidFill>
                <a:schemeClr val="lt1"/>
              </a:solidFill>
              <a:latin typeface="Poppins Light"/>
              <a:ea typeface="Poppins Light"/>
              <a:cs typeface="Poppins Light"/>
              <a:sym typeface="Poppins Light"/>
            </a:endParaRPr>
          </a:p>
        </p:txBody>
      </p:sp>
      <p:sp>
        <p:nvSpPr>
          <p:cNvPr id="956" name="Google Shape;956;p33">
            <a:hlinkClick/>
          </p:cNvPr>
          <p:cNvSpPr txBox="1"/>
          <p:nvPr/>
        </p:nvSpPr>
        <p:spPr>
          <a:xfrm>
            <a:off x="503400" y="3105375"/>
            <a:ext cx="17928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Recommendations</a:t>
            </a:r>
            <a:endParaRPr i="1" sz="1200">
              <a:solidFill>
                <a:schemeClr val="lt1"/>
              </a:solidFill>
              <a:latin typeface="Poppins Light"/>
              <a:ea typeface="Poppins Light"/>
              <a:cs typeface="Poppins Light"/>
              <a:sym typeface="Poppins Light"/>
            </a:endParaRPr>
          </a:p>
        </p:txBody>
      </p:sp>
      <p:cxnSp>
        <p:nvCxnSpPr>
          <p:cNvPr id="957" name="Google Shape;957;p33"/>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958" name="Google Shape;958;p33"/>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959" name="Google Shape;959;p33"/>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960" name="Google Shape;960;p33"/>
          <p:cNvSpPr/>
          <p:nvPr/>
        </p:nvSpPr>
        <p:spPr>
          <a:xfrm>
            <a:off x="109338" y="21582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961" name="Google Shape;961;p33"/>
          <p:cNvSpPr/>
          <p:nvPr/>
        </p:nvSpPr>
        <p:spPr>
          <a:xfrm>
            <a:off x="109338" y="26684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962" name="Google Shape;962;p33"/>
          <p:cNvSpPr/>
          <p:nvPr/>
        </p:nvSpPr>
        <p:spPr>
          <a:xfrm>
            <a:off x="109338" y="31787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963" name="Google Shape;963;p33"/>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4" name="Google Shape;964;p33"/>
          <p:cNvGrpSpPr/>
          <p:nvPr/>
        </p:nvGrpSpPr>
        <p:grpSpPr>
          <a:xfrm>
            <a:off x="171571" y="3727018"/>
            <a:ext cx="192025" cy="201167"/>
            <a:chOff x="848108" y="2667020"/>
            <a:chExt cx="53144" cy="56135"/>
          </a:xfrm>
        </p:grpSpPr>
        <p:sp>
          <p:nvSpPr>
            <p:cNvPr id="965" name="Google Shape;965;p33"/>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33">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ENJOY!</a:t>
            </a:r>
            <a:endParaRPr b="1" sz="1200">
              <a:solidFill>
                <a:schemeClr val="lt1"/>
              </a:solidFill>
              <a:latin typeface="Poppins"/>
              <a:ea typeface="Poppins"/>
              <a:cs typeface="Poppins"/>
              <a:sym typeface="Poppins"/>
            </a:endParaRPr>
          </a:p>
        </p:txBody>
      </p:sp>
      <p:cxnSp>
        <p:nvCxnSpPr>
          <p:cNvPr id="968" name="Google Shape;968;p33"/>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cxnSp>
        <p:nvCxnSpPr>
          <p:cNvPr id="969" name="Google Shape;969;p33"/>
          <p:cNvCxnSpPr/>
          <p:nvPr/>
        </p:nvCxnSpPr>
        <p:spPr>
          <a:xfrm flipH="1" rot="10800000">
            <a:off x="2705239" y="4907525"/>
            <a:ext cx="283500" cy="2100"/>
          </a:xfrm>
          <a:prstGeom prst="straightConnector1">
            <a:avLst/>
          </a:prstGeom>
          <a:noFill/>
          <a:ln cap="flat" cmpd="sng" w="28575">
            <a:solidFill>
              <a:srgbClr val="88C591"/>
            </a:solidFill>
            <a:prstDash val="solid"/>
            <a:round/>
            <a:headEnd len="med" w="med" type="none"/>
            <a:tailEnd len="med" w="med" type="none"/>
          </a:ln>
        </p:spPr>
      </p:cxnSp>
      <p:sp>
        <p:nvSpPr>
          <p:cNvPr id="970" name="Google Shape;970;p33"/>
          <p:cNvSpPr/>
          <p:nvPr/>
        </p:nvSpPr>
        <p:spPr>
          <a:xfrm>
            <a:off x="2927539"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34"/>
          <p:cNvSpPr txBox="1"/>
          <p:nvPr>
            <p:ph type="ctrTitle"/>
          </p:nvPr>
        </p:nvSpPr>
        <p:spPr>
          <a:xfrm>
            <a:off x="2674100" y="3105363"/>
            <a:ext cx="6017400" cy="68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Processing</a:t>
            </a:r>
            <a:endParaRPr/>
          </a:p>
        </p:txBody>
      </p:sp>
      <p:sp>
        <p:nvSpPr>
          <p:cNvPr id="976" name="Google Shape;976;p34"/>
          <p:cNvSpPr/>
          <p:nvPr/>
        </p:nvSpPr>
        <p:spPr>
          <a:xfrm>
            <a:off x="5115800" y="832338"/>
            <a:ext cx="1134000" cy="11448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txBox="1"/>
          <p:nvPr>
            <p:ph idx="4294967295" type="title"/>
          </p:nvPr>
        </p:nvSpPr>
        <p:spPr>
          <a:xfrm>
            <a:off x="5186150" y="1030038"/>
            <a:ext cx="9933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02</a:t>
            </a:r>
            <a:endParaRPr sz="4800">
              <a:solidFill>
                <a:schemeClr val="dk1"/>
              </a:solidFill>
            </a:endParaRPr>
          </a:p>
        </p:txBody>
      </p:sp>
      <p:grpSp>
        <p:nvGrpSpPr>
          <p:cNvPr id="978" name="Google Shape;978;p34"/>
          <p:cNvGrpSpPr/>
          <p:nvPr/>
        </p:nvGrpSpPr>
        <p:grpSpPr>
          <a:xfrm>
            <a:off x="0" y="234600"/>
            <a:ext cx="2239443" cy="3817925"/>
            <a:chOff x="0" y="184950"/>
            <a:chExt cx="2489100" cy="4773600"/>
          </a:xfrm>
        </p:grpSpPr>
        <p:sp>
          <p:nvSpPr>
            <p:cNvPr id="979" name="Google Shape;979;p34"/>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34"/>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983" name="Google Shape;983;p34"/>
          <p:cNvGrpSpPr/>
          <p:nvPr/>
        </p:nvGrpSpPr>
        <p:grpSpPr>
          <a:xfrm>
            <a:off x="156230" y="1265599"/>
            <a:ext cx="222708" cy="222689"/>
            <a:chOff x="4436963" y="889641"/>
            <a:chExt cx="363309" cy="363278"/>
          </a:xfrm>
        </p:grpSpPr>
        <p:sp>
          <p:nvSpPr>
            <p:cNvPr id="984" name="Google Shape;984;p34"/>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34"/>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a:hlinkClick action="ppaction://hlinksldjump" r:id="rId3"/>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4">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
        <p:nvSpPr>
          <p:cNvPr id="988" name="Google Shape;988;p34">
            <a:hlinkClick action="ppaction://hlinksldjump" r:id="rId5"/>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6">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989" name="Google Shape;989;p34"/>
          <p:cNvSpPr/>
          <p:nvPr/>
        </p:nvSpPr>
        <p:spPr>
          <a:xfrm>
            <a:off x="109338" y="16480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990" name="Google Shape;990;p34">
            <a:hlinkClick action="ppaction://hlinksldjump" r:id="rId7"/>
          </p:cNvPr>
          <p:cNvSpPr txBox="1"/>
          <p:nvPr/>
        </p:nvSpPr>
        <p:spPr>
          <a:xfrm>
            <a:off x="503401" y="157469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Background</a:t>
            </a:r>
            <a:endParaRPr i="1" sz="1200">
              <a:solidFill>
                <a:schemeClr val="lt1"/>
              </a:solidFill>
              <a:latin typeface="Poppins Light"/>
              <a:ea typeface="Poppins Light"/>
              <a:cs typeface="Poppins Light"/>
              <a:sym typeface="Poppins Light"/>
            </a:endParaRPr>
          </a:p>
        </p:txBody>
      </p:sp>
      <p:sp>
        <p:nvSpPr>
          <p:cNvPr id="991" name="Google Shape;991;p34">
            <a:hlinkClick/>
          </p:cNvPr>
          <p:cNvSpPr txBox="1"/>
          <p:nvPr/>
        </p:nvSpPr>
        <p:spPr>
          <a:xfrm>
            <a:off x="503401" y="2084917"/>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solidFill>
                  <a:schemeClr val="lt1"/>
                </a:solidFill>
                <a:latin typeface="Poppins"/>
                <a:ea typeface="Poppins"/>
                <a:cs typeface="Poppins"/>
                <a:sym typeface="Poppins"/>
              </a:rPr>
              <a:t>Data Processing</a:t>
            </a:r>
            <a:endParaRPr b="1" i="1" sz="1200">
              <a:solidFill>
                <a:schemeClr val="lt1"/>
              </a:solidFill>
              <a:latin typeface="Poppins"/>
              <a:ea typeface="Poppins"/>
              <a:cs typeface="Poppins"/>
              <a:sym typeface="Poppins"/>
            </a:endParaRPr>
          </a:p>
        </p:txBody>
      </p:sp>
      <p:sp>
        <p:nvSpPr>
          <p:cNvPr id="992" name="Google Shape;992;p34">
            <a:hlinkClick/>
          </p:cNvPr>
          <p:cNvSpPr txBox="1"/>
          <p:nvPr/>
        </p:nvSpPr>
        <p:spPr>
          <a:xfrm>
            <a:off x="503401" y="259514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Our Findings</a:t>
            </a:r>
            <a:endParaRPr i="1" sz="1200">
              <a:solidFill>
                <a:schemeClr val="lt1"/>
              </a:solidFill>
              <a:latin typeface="Poppins Light"/>
              <a:ea typeface="Poppins Light"/>
              <a:cs typeface="Poppins Light"/>
              <a:sym typeface="Poppins Light"/>
            </a:endParaRPr>
          </a:p>
        </p:txBody>
      </p:sp>
      <p:sp>
        <p:nvSpPr>
          <p:cNvPr id="993" name="Google Shape;993;p34">
            <a:hlinkClick/>
          </p:cNvPr>
          <p:cNvSpPr txBox="1"/>
          <p:nvPr/>
        </p:nvSpPr>
        <p:spPr>
          <a:xfrm>
            <a:off x="503400" y="3105375"/>
            <a:ext cx="17928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Recommendations</a:t>
            </a:r>
            <a:endParaRPr i="1" sz="1200">
              <a:solidFill>
                <a:schemeClr val="lt1"/>
              </a:solidFill>
              <a:latin typeface="Poppins Light"/>
              <a:ea typeface="Poppins Light"/>
              <a:cs typeface="Poppins Light"/>
              <a:sym typeface="Poppins Light"/>
            </a:endParaRPr>
          </a:p>
        </p:txBody>
      </p:sp>
      <p:cxnSp>
        <p:nvCxnSpPr>
          <p:cNvPr id="994" name="Google Shape;994;p34"/>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995" name="Google Shape;995;p34"/>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996" name="Google Shape;996;p34"/>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997" name="Google Shape;997;p34"/>
          <p:cNvSpPr/>
          <p:nvPr/>
        </p:nvSpPr>
        <p:spPr>
          <a:xfrm>
            <a:off x="109338" y="21582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998" name="Google Shape;998;p34"/>
          <p:cNvSpPr/>
          <p:nvPr/>
        </p:nvSpPr>
        <p:spPr>
          <a:xfrm>
            <a:off x="109338" y="26684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999" name="Google Shape;999;p34"/>
          <p:cNvSpPr/>
          <p:nvPr/>
        </p:nvSpPr>
        <p:spPr>
          <a:xfrm>
            <a:off x="109338" y="31787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1000" name="Google Shape;1000;p34"/>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34"/>
          <p:cNvGrpSpPr/>
          <p:nvPr/>
        </p:nvGrpSpPr>
        <p:grpSpPr>
          <a:xfrm>
            <a:off x="171571" y="3727018"/>
            <a:ext cx="192025" cy="201167"/>
            <a:chOff x="848108" y="2667020"/>
            <a:chExt cx="53144" cy="56135"/>
          </a:xfrm>
        </p:grpSpPr>
        <p:sp>
          <p:nvSpPr>
            <p:cNvPr id="1002" name="Google Shape;1002;p34"/>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 name="Google Shape;1004;p34">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ENJOY!</a:t>
            </a:r>
            <a:endParaRPr b="1" sz="1200">
              <a:solidFill>
                <a:schemeClr val="lt1"/>
              </a:solidFill>
              <a:latin typeface="Poppins"/>
              <a:ea typeface="Poppins"/>
              <a:cs typeface="Poppins"/>
              <a:sym typeface="Poppins"/>
            </a:endParaRPr>
          </a:p>
        </p:txBody>
      </p:sp>
      <p:cxnSp>
        <p:nvCxnSpPr>
          <p:cNvPr id="1005" name="Google Shape;1005;p34"/>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cxnSp>
        <p:nvCxnSpPr>
          <p:cNvPr id="1006" name="Google Shape;1006;p34"/>
          <p:cNvCxnSpPr/>
          <p:nvPr/>
        </p:nvCxnSpPr>
        <p:spPr>
          <a:xfrm flipH="1" rot="10800000">
            <a:off x="2705239" y="4907525"/>
            <a:ext cx="375000" cy="2100"/>
          </a:xfrm>
          <a:prstGeom prst="straightConnector1">
            <a:avLst/>
          </a:prstGeom>
          <a:noFill/>
          <a:ln cap="flat" cmpd="sng" w="28575">
            <a:solidFill>
              <a:srgbClr val="88C591"/>
            </a:solidFill>
            <a:prstDash val="solid"/>
            <a:round/>
            <a:headEnd len="med" w="med" type="none"/>
            <a:tailEnd len="med" w="med" type="none"/>
          </a:ln>
        </p:spPr>
      </p:cxnSp>
      <p:sp>
        <p:nvSpPr>
          <p:cNvPr id="1007" name="Google Shape;1007;p34"/>
          <p:cNvSpPr/>
          <p:nvPr/>
        </p:nvSpPr>
        <p:spPr>
          <a:xfrm>
            <a:off x="3079939"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35"/>
          <p:cNvSpPr txBox="1"/>
          <p:nvPr>
            <p:ph type="ctrTitle"/>
          </p:nvPr>
        </p:nvSpPr>
        <p:spPr>
          <a:xfrm>
            <a:off x="1833900" y="653725"/>
            <a:ext cx="5476200" cy="8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DATA SOURCES</a:t>
            </a:r>
            <a:endParaRPr sz="5000"/>
          </a:p>
        </p:txBody>
      </p:sp>
      <p:sp>
        <p:nvSpPr>
          <p:cNvPr id="1013" name="Google Shape;1013;p35"/>
          <p:cNvSpPr txBox="1"/>
          <p:nvPr/>
        </p:nvSpPr>
        <p:spPr>
          <a:xfrm>
            <a:off x="899750" y="15251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2"/>
                </a:solidFill>
                <a:latin typeface="Poppins"/>
                <a:ea typeface="Poppins"/>
                <a:cs typeface="Poppins"/>
                <a:sym typeface="Poppins"/>
              </a:rPr>
              <a:t>Song Details</a:t>
            </a:r>
            <a:endParaRPr b="1" sz="2400">
              <a:solidFill>
                <a:schemeClr val="accent2"/>
              </a:solidFill>
              <a:latin typeface="Poppins"/>
              <a:ea typeface="Poppins"/>
              <a:cs typeface="Poppins"/>
              <a:sym typeface="Poppins"/>
            </a:endParaRPr>
          </a:p>
        </p:txBody>
      </p:sp>
      <p:sp>
        <p:nvSpPr>
          <p:cNvPr id="1014" name="Google Shape;1014;p35"/>
          <p:cNvSpPr txBox="1"/>
          <p:nvPr/>
        </p:nvSpPr>
        <p:spPr>
          <a:xfrm>
            <a:off x="5244250" y="16013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2"/>
                </a:solidFill>
                <a:latin typeface="Poppins"/>
                <a:ea typeface="Poppins"/>
                <a:cs typeface="Poppins"/>
                <a:sym typeface="Poppins"/>
              </a:rPr>
              <a:t>Song Lyrics</a:t>
            </a:r>
            <a:endParaRPr b="1" sz="2400">
              <a:solidFill>
                <a:schemeClr val="accent2"/>
              </a:solidFill>
              <a:latin typeface="Poppins"/>
              <a:ea typeface="Poppins"/>
              <a:cs typeface="Poppins"/>
              <a:sym typeface="Poppins"/>
            </a:endParaRPr>
          </a:p>
        </p:txBody>
      </p:sp>
      <p:sp>
        <p:nvSpPr>
          <p:cNvPr id="1015" name="Google Shape;1015;p35"/>
          <p:cNvSpPr txBox="1"/>
          <p:nvPr/>
        </p:nvSpPr>
        <p:spPr>
          <a:xfrm>
            <a:off x="701013" y="2013875"/>
            <a:ext cx="33975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a:solidFill>
                  <a:schemeClr val="lt1"/>
                </a:solidFill>
                <a:latin typeface="Poppins"/>
                <a:ea typeface="Poppins"/>
                <a:cs typeface="Poppins"/>
                <a:sym typeface="Poppins"/>
              </a:rPr>
              <a:t>genius.com Most Viewed Lyrics of All Time Charts (filtered by Genre)</a:t>
            </a:r>
            <a:endParaRPr>
              <a:solidFill>
                <a:schemeClr val="lt1"/>
              </a:solidFill>
              <a:latin typeface="Poppins"/>
              <a:ea typeface="Poppins"/>
              <a:cs typeface="Poppins"/>
              <a:sym typeface="Poppins"/>
            </a:endParaRPr>
          </a:p>
        </p:txBody>
      </p:sp>
      <p:sp>
        <p:nvSpPr>
          <p:cNvPr id="1016" name="Google Shape;1016;p35"/>
          <p:cNvSpPr txBox="1"/>
          <p:nvPr/>
        </p:nvSpPr>
        <p:spPr>
          <a:xfrm>
            <a:off x="5244250" y="20030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a:solidFill>
                  <a:schemeClr val="lt1"/>
                </a:solidFill>
                <a:latin typeface="Poppins"/>
                <a:ea typeface="Poppins"/>
                <a:cs typeface="Poppins"/>
                <a:sym typeface="Poppins"/>
              </a:rPr>
              <a:t>Genius API</a:t>
            </a:r>
            <a:endParaRPr>
              <a:solidFill>
                <a:schemeClr val="lt1"/>
              </a:solidFill>
              <a:latin typeface="Poppins"/>
              <a:ea typeface="Poppins"/>
              <a:cs typeface="Poppins"/>
              <a:sym typeface="Poppins"/>
            </a:endParaRPr>
          </a:p>
        </p:txBody>
      </p:sp>
      <p:pic>
        <p:nvPicPr>
          <p:cNvPr id="1017" name="Google Shape;1017;p35"/>
          <p:cNvPicPr preferRelativeResize="0"/>
          <p:nvPr/>
        </p:nvPicPr>
        <p:blipFill>
          <a:blip r:embed="rId3">
            <a:alphaModFix/>
          </a:blip>
          <a:stretch>
            <a:fillRect/>
          </a:stretch>
        </p:blipFill>
        <p:spPr>
          <a:xfrm>
            <a:off x="953238" y="2734300"/>
            <a:ext cx="2893025" cy="1453576"/>
          </a:xfrm>
          <a:prstGeom prst="rect">
            <a:avLst/>
          </a:prstGeom>
          <a:noFill/>
          <a:ln>
            <a:noFill/>
          </a:ln>
        </p:spPr>
      </p:pic>
      <p:pic>
        <p:nvPicPr>
          <p:cNvPr id="1018" name="Google Shape;1018;p35"/>
          <p:cNvPicPr preferRelativeResize="0"/>
          <p:nvPr/>
        </p:nvPicPr>
        <p:blipFill>
          <a:blip r:embed="rId4">
            <a:alphaModFix/>
          </a:blip>
          <a:stretch>
            <a:fillRect/>
          </a:stretch>
        </p:blipFill>
        <p:spPr>
          <a:xfrm>
            <a:off x="4602234" y="3496300"/>
            <a:ext cx="4436440" cy="400200"/>
          </a:xfrm>
          <a:prstGeom prst="rect">
            <a:avLst/>
          </a:prstGeom>
          <a:noFill/>
          <a:ln>
            <a:noFill/>
          </a:ln>
        </p:spPr>
      </p:pic>
      <p:cxnSp>
        <p:nvCxnSpPr>
          <p:cNvPr id="1019" name="Google Shape;1019;p35"/>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cxnSp>
        <p:nvCxnSpPr>
          <p:cNvPr id="1020" name="Google Shape;1020;p35"/>
          <p:cNvCxnSpPr/>
          <p:nvPr/>
        </p:nvCxnSpPr>
        <p:spPr>
          <a:xfrm flipH="1" rot="10800000">
            <a:off x="2705239" y="4907525"/>
            <a:ext cx="557700" cy="2100"/>
          </a:xfrm>
          <a:prstGeom prst="straightConnector1">
            <a:avLst/>
          </a:prstGeom>
          <a:noFill/>
          <a:ln cap="flat" cmpd="sng" w="28575">
            <a:solidFill>
              <a:srgbClr val="88C591"/>
            </a:solidFill>
            <a:prstDash val="solid"/>
            <a:round/>
            <a:headEnd len="med" w="med" type="none"/>
            <a:tailEnd len="med" w="med" type="none"/>
          </a:ln>
        </p:spPr>
      </p:cxnSp>
      <p:sp>
        <p:nvSpPr>
          <p:cNvPr id="1021" name="Google Shape;1021;p35"/>
          <p:cNvSpPr/>
          <p:nvPr/>
        </p:nvSpPr>
        <p:spPr>
          <a:xfrm>
            <a:off x="3232339"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2" name="Google Shape;1022;p35">
            <a:hlinkClick r:id="rId5"/>
          </p:cNvPr>
          <p:cNvPicPr preferRelativeResize="0"/>
          <p:nvPr/>
        </p:nvPicPr>
        <p:blipFill>
          <a:blip r:embed="rId6">
            <a:alphaModFix/>
          </a:blip>
          <a:stretch>
            <a:fillRect/>
          </a:stretch>
        </p:blipFill>
        <p:spPr>
          <a:xfrm>
            <a:off x="5666275" y="2701950"/>
            <a:ext cx="2268001" cy="648000"/>
          </a:xfrm>
          <a:prstGeom prst="rect">
            <a:avLst/>
          </a:prstGeom>
          <a:noFill/>
          <a:ln>
            <a:noFill/>
          </a:ln>
        </p:spPr>
      </p:pic>
      <p:sp>
        <p:nvSpPr>
          <p:cNvPr id="1023" name="Google Shape;1023;p35"/>
          <p:cNvSpPr txBox="1"/>
          <p:nvPr/>
        </p:nvSpPr>
        <p:spPr>
          <a:xfrm>
            <a:off x="4327125" y="2288250"/>
            <a:ext cx="473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Poppins"/>
                <a:ea typeface="Poppins"/>
                <a:cs typeface="Poppins"/>
                <a:sym typeface="Poppins"/>
              </a:rPr>
              <a:t>https://lyricsgenius.readthedocs.io/en/master/</a:t>
            </a:r>
            <a:endParaRPr b="1">
              <a:solidFill>
                <a:schemeClr val="lt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36"/>
          <p:cNvSpPr txBox="1"/>
          <p:nvPr>
            <p:ph type="ctrTitle"/>
          </p:nvPr>
        </p:nvSpPr>
        <p:spPr>
          <a:xfrm>
            <a:off x="600450" y="562700"/>
            <a:ext cx="7943100" cy="8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CLEANING THE DATA</a:t>
            </a:r>
            <a:endParaRPr sz="5000"/>
          </a:p>
        </p:txBody>
      </p:sp>
      <p:sp>
        <p:nvSpPr>
          <p:cNvPr id="1029" name="Google Shape;1029;p36"/>
          <p:cNvSpPr txBox="1"/>
          <p:nvPr/>
        </p:nvSpPr>
        <p:spPr>
          <a:xfrm>
            <a:off x="899750" y="1372700"/>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2"/>
                </a:solidFill>
                <a:latin typeface="Poppins"/>
                <a:ea typeface="Poppins"/>
                <a:cs typeface="Poppins"/>
                <a:sym typeface="Poppins"/>
              </a:rPr>
              <a:t>Cleaning the Song Details</a:t>
            </a:r>
            <a:endParaRPr b="1" sz="2400">
              <a:solidFill>
                <a:schemeClr val="accent2"/>
              </a:solidFill>
              <a:latin typeface="Poppins"/>
              <a:ea typeface="Poppins"/>
              <a:cs typeface="Poppins"/>
              <a:sym typeface="Poppins"/>
            </a:endParaRPr>
          </a:p>
        </p:txBody>
      </p:sp>
      <p:sp>
        <p:nvSpPr>
          <p:cNvPr id="1030" name="Google Shape;1030;p36"/>
          <p:cNvSpPr txBox="1"/>
          <p:nvPr/>
        </p:nvSpPr>
        <p:spPr>
          <a:xfrm>
            <a:off x="5244250" y="1448900"/>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2"/>
                </a:solidFill>
                <a:latin typeface="Poppins"/>
                <a:ea typeface="Poppins"/>
                <a:cs typeface="Poppins"/>
                <a:sym typeface="Poppins"/>
              </a:rPr>
              <a:t>Cleaning the </a:t>
            </a:r>
            <a:r>
              <a:rPr b="1" lang="en" sz="2400">
                <a:solidFill>
                  <a:schemeClr val="accent2"/>
                </a:solidFill>
                <a:latin typeface="Poppins"/>
                <a:ea typeface="Poppins"/>
                <a:cs typeface="Poppins"/>
                <a:sym typeface="Poppins"/>
              </a:rPr>
              <a:t>Song Lyrics</a:t>
            </a:r>
            <a:endParaRPr b="1" sz="2400">
              <a:solidFill>
                <a:schemeClr val="accent2"/>
              </a:solidFill>
              <a:latin typeface="Poppins"/>
              <a:ea typeface="Poppins"/>
              <a:cs typeface="Poppins"/>
              <a:sym typeface="Poppins"/>
            </a:endParaRPr>
          </a:p>
        </p:txBody>
      </p:sp>
      <p:sp>
        <p:nvSpPr>
          <p:cNvPr id="1031" name="Google Shape;1031;p36"/>
          <p:cNvSpPr txBox="1"/>
          <p:nvPr/>
        </p:nvSpPr>
        <p:spPr>
          <a:xfrm>
            <a:off x="700988" y="2296100"/>
            <a:ext cx="3397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Poppins"/>
              <a:buChar char="●"/>
            </a:pPr>
            <a:r>
              <a:rPr lang="en">
                <a:solidFill>
                  <a:schemeClr val="lt1"/>
                </a:solidFill>
                <a:latin typeface="Poppins"/>
                <a:ea typeface="Poppins"/>
                <a:cs typeface="Poppins"/>
                <a:sym typeface="Poppins"/>
              </a:rPr>
              <a:t>Transpose the data</a:t>
            </a:r>
            <a:endParaRPr>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Char char="●"/>
            </a:pPr>
            <a:r>
              <a:rPr lang="en">
                <a:solidFill>
                  <a:schemeClr val="lt1"/>
                </a:solidFill>
                <a:latin typeface="Poppins"/>
                <a:ea typeface="Poppins"/>
                <a:cs typeface="Poppins"/>
                <a:sym typeface="Poppins"/>
              </a:rPr>
              <a:t>Remove duplicate records</a:t>
            </a:r>
            <a:endParaRPr>
              <a:solidFill>
                <a:schemeClr val="lt1"/>
              </a:solidFill>
              <a:latin typeface="Poppins"/>
              <a:ea typeface="Poppins"/>
              <a:cs typeface="Poppins"/>
              <a:sym typeface="Poppins"/>
            </a:endParaRPr>
          </a:p>
        </p:txBody>
      </p:sp>
      <p:sp>
        <p:nvSpPr>
          <p:cNvPr id="1032" name="Google Shape;1032;p36"/>
          <p:cNvSpPr txBox="1"/>
          <p:nvPr/>
        </p:nvSpPr>
        <p:spPr>
          <a:xfrm>
            <a:off x="5244250" y="2372300"/>
            <a:ext cx="30000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Poppins"/>
              <a:buChar char="●"/>
            </a:pPr>
            <a:r>
              <a:rPr lang="en">
                <a:solidFill>
                  <a:schemeClr val="lt1"/>
                </a:solidFill>
                <a:latin typeface="Poppins"/>
                <a:ea typeface="Poppins"/>
                <a:cs typeface="Poppins"/>
                <a:sym typeface="Poppins"/>
              </a:rPr>
              <a:t>Regular expressions</a:t>
            </a:r>
            <a:endParaRPr>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Char char="●"/>
            </a:pPr>
            <a:r>
              <a:rPr lang="en">
                <a:solidFill>
                  <a:schemeClr val="lt1"/>
                </a:solidFill>
                <a:latin typeface="Poppins"/>
                <a:ea typeface="Poppins"/>
                <a:cs typeface="Poppins"/>
                <a:sym typeface="Poppins"/>
              </a:rPr>
              <a:t>Specify UTF-16 encoding when reading in the data</a:t>
            </a:r>
            <a:endParaRPr>
              <a:solidFill>
                <a:schemeClr val="lt1"/>
              </a:solidFill>
              <a:latin typeface="Poppins"/>
              <a:ea typeface="Poppins"/>
              <a:cs typeface="Poppins"/>
              <a:sym typeface="Poppins"/>
            </a:endParaRPr>
          </a:p>
        </p:txBody>
      </p:sp>
      <p:pic>
        <p:nvPicPr>
          <p:cNvPr id="1033" name="Google Shape;1033;p36"/>
          <p:cNvPicPr preferRelativeResize="0"/>
          <p:nvPr/>
        </p:nvPicPr>
        <p:blipFill>
          <a:blip r:embed="rId3">
            <a:alphaModFix/>
          </a:blip>
          <a:stretch>
            <a:fillRect/>
          </a:stretch>
        </p:blipFill>
        <p:spPr>
          <a:xfrm>
            <a:off x="4761400" y="3248900"/>
            <a:ext cx="3965700" cy="1019225"/>
          </a:xfrm>
          <a:prstGeom prst="rect">
            <a:avLst/>
          </a:prstGeom>
          <a:noFill/>
          <a:ln>
            <a:noFill/>
          </a:ln>
        </p:spPr>
      </p:pic>
      <p:sp>
        <p:nvSpPr>
          <p:cNvPr id="1034" name="Google Shape;1034;p36"/>
          <p:cNvSpPr txBox="1"/>
          <p:nvPr/>
        </p:nvSpPr>
        <p:spPr>
          <a:xfrm>
            <a:off x="1761400" y="35584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a:solidFill>
                  <a:schemeClr val="lt1"/>
                </a:solidFill>
                <a:latin typeface="Poppins"/>
                <a:ea typeface="Poppins"/>
                <a:cs typeface="Poppins"/>
                <a:sym typeface="Poppins"/>
              </a:rPr>
              <a:t>Some examples of our regex:</a:t>
            </a:r>
            <a:endParaRPr>
              <a:solidFill>
                <a:schemeClr val="lt1"/>
              </a:solidFill>
              <a:latin typeface="Poppins"/>
              <a:ea typeface="Poppins"/>
              <a:cs typeface="Poppins"/>
              <a:sym typeface="Poppins"/>
            </a:endParaRPr>
          </a:p>
        </p:txBody>
      </p:sp>
      <p:cxnSp>
        <p:nvCxnSpPr>
          <p:cNvPr id="1035" name="Google Shape;1035;p36"/>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cxnSp>
        <p:nvCxnSpPr>
          <p:cNvPr id="1036" name="Google Shape;1036;p36"/>
          <p:cNvCxnSpPr/>
          <p:nvPr/>
        </p:nvCxnSpPr>
        <p:spPr>
          <a:xfrm flipH="1" rot="10800000">
            <a:off x="2705239" y="4907525"/>
            <a:ext cx="832200" cy="2100"/>
          </a:xfrm>
          <a:prstGeom prst="straightConnector1">
            <a:avLst/>
          </a:prstGeom>
          <a:noFill/>
          <a:ln cap="flat" cmpd="sng" w="28575">
            <a:solidFill>
              <a:srgbClr val="88C591"/>
            </a:solidFill>
            <a:prstDash val="solid"/>
            <a:round/>
            <a:headEnd len="med" w="med" type="none"/>
            <a:tailEnd len="med" w="med" type="none"/>
          </a:ln>
        </p:spPr>
      </p:cxnSp>
      <p:sp>
        <p:nvSpPr>
          <p:cNvPr id="1037" name="Google Shape;1037;p36"/>
          <p:cNvSpPr/>
          <p:nvPr/>
        </p:nvSpPr>
        <p:spPr>
          <a:xfrm>
            <a:off x="3537139"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37"/>
          <p:cNvSpPr/>
          <p:nvPr/>
        </p:nvSpPr>
        <p:spPr>
          <a:xfrm>
            <a:off x="4567638" y="1111625"/>
            <a:ext cx="1464000" cy="1464000"/>
          </a:xfrm>
          <a:prstGeom prst="ellipse">
            <a:avLst/>
          </a:prstGeom>
          <a:gradFill>
            <a:gsLst>
              <a:gs pos="0">
                <a:srgbClr val="DDFFB2"/>
              </a:gs>
              <a:gs pos="50000">
                <a:srgbClr val="D5F979"/>
              </a:gs>
              <a:gs pos="100000">
                <a:srgbClr val="A9F5B4"/>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txBox="1"/>
          <p:nvPr>
            <p:ph type="title"/>
          </p:nvPr>
        </p:nvSpPr>
        <p:spPr>
          <a:xfrm>
            <a:off x="2673275" y="2728025"/>
            <a:ext cx="5252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Sentiment Analysis &amp; Machine Learning</a:t>
            </a:r>
            <a:endParaRPr/>
          </a:p>
        </p:txBody>
      </p:sp>
      <p:sp>
        <p:nvSpPr>
          <p:cNvPr id="1044" name="Google Shape;1044;p37"/>
          <p:cNvSpPr txBox="1"/>
          <p:nvPr>
            <p:ph idx="2" type="title"/>
          </p:nvPr>
        </p:nvSpPr>
        <p:spPr>
          <a:xfrm>
            <a:off x="4567638" y="1422725"/>
            <a:ext cx="146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045" name="Google Shape;1045;p37"/>
          <p:cNvGrpSpPr/>
          <p:nvPr/>
        </p:nvGrpSpPr>
        <p:grpSpPr>
          <a:xfrm>
            <a:off x="6341136" y="4613307"/>
            <a:ext cx="70559" cy="69120"/>
            <a:chOff x="6341136" y="4613307"/>
            <a:chExt cx="70559" cy="69120"/>
          </a:xfrm>
        </p:grpSpPr>
        <p:sp>
          <p:nvSpPr>
            <p:cNvPr id="1046" name="Google Shape;1046;p37">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7"/>
          <p:cNvGrpSpPr/>
          <p:nvPr/>
        </p:nvGrpSpPr>
        <p:grpSpPr>
          <a:xfrm>
            <a:off x="5085640" y="4613307"/>
            <a:ext cx="71285" cy="69120"/>
            <a:chOff x="5085640" y="4613307"/>
            <a:chExt cx="71285" cy="69120"/>
          </a:xfrm>
        </p:grpSpPr>
        <p:sp>
          <p:nvSpPr>
            <p:cNvPr id="1049" name="Google Shape;1049;p37">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1" name="Google Shape;1051;p37"/>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052" name="Google Shape;1052;p37"/>
          <p:cNvSpPr/>
          <p:nvPr/>
        </p:nvSpPr>
        <p:spPr>
          <a:xfrm>
            <a:off x="4016795"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3" name="Google Shape;1053;p37"/>
          <p:cNvCxnSpPr>
            <a:endCxn id="1052" idx="2"/>
          </p:cNvCxnSpPr>
          <p:nvPr/>
        </p:nvCxnSpPr>
        <p:spPr>
          <a:xfrm flipH="1" rot="10800000">
            <a:off x="2705495" y="4907525"/>
            <a:ext cx="1311300" cy="2100"/>
          </a:xfrm>
          <a:prstGeom prst="straightConnector1">
            <a:avLst/>
          </a:prstGeom>
          <a:noFill/>
          <a:ln cap="flat" cmpd="sng" w="28575">
            <a:solidFill>
              <a:srgbClr val="88C591"/>
            </a:solidFill>
            <a:prstDash val="solid"/>
            <a:round/>
            <a:headEnd len="med" w="med" type="none"/>
            <a:tailEnd len="med" w="med" type="none"/>
          </a:ln>
        </p:spPr>
      </p:cxnSp>
      <p:grpSp>
        <p:nvGrpSpPr>
          <p:cNvPr id="1054" name="Google Shape;1054;p37"/>
          <p:cNvGrpSpPr/>
          <p:nvPr/>
        </p:nvGrpSpPr>
        <p:grpSpPr>
          <a:xfrm>
            <a:off x="0" y="234600"/>
            <a:ext cx="2239443" cy="3817925"/>
            <a:chOff x="0" y="184950"/>
            <a:chExt cx="2489100" cy="4773600"/>
          </a:xfrm>
        </p:grpSpPr>
        <p:sp>
          <p:nvSpPr>
            <p:cNvPr id="1055" name="Google Shape;1055;p37"/>
            <p:cNvSpPr/>
            <p:nvPr/>
          </p:nvSpPr>
          <p:spPr>
            <a:xfrm>
              <a:off x="0" y="184950"/>
              <a:ext cx="1243800" cy="477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61500" y="4359200"/>
              <a:ext cx="475800" cy="47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0" y="184950"/>
              <a:ext cx="2489100" cy="4773600"/>
            </a:xfrm>
            <a:prstGeom prst="roundRect">
              <a:avLst>
                <a:gd fmla="val 1114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37"/>
          <p:cNvSpPr txBox="1"/>
          <p:nvPr/>
        </p:nvSpPr>
        <p:spPr>
          <a:xfrm>
            <a:off x="429284" y="1207613"/>
            <a:ext cx="11862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extLst>
                    <a:ext uri="{A12FA001-AC4F-418D-AE19-62706E023703}">
                      <ahyp:hlinkClr val="tx"/>
                    </a:ext>
                  </a:extLst>
                </a:hlinkClick>
              </a:rPr>
              <a:t>PLAYLIST</a:t>
            </a:r>
            <a:endParaRPr b="1" sz="1200">
              <a:solidFill>
                <a:schemeClr val="lt1"/>
              </a:solidFill>
              <a:latin typeface="Poppins"/>
              <a:ea typeface="Poppins"/>
              <a:cs typeface="Poppins"/>
              <a:sym typeface="Poppins"/>
            </a:endParaRPr>
          </a:p>
        </p:txBody>
      </p:sp>
      <p:grpSp>
        <p:nvGrpSpPr>
          <p:cNvPr id="1059" name="Google Shape;1059;p37"/>
          <p:cNvGrpSpPr/>
          <p:nvPr/>
        </p:nvGrpSpPr>
        <p:grpSpPr>
          <a:xfrm>
            <a:off x="156230" y="1265599"/>
            <a:ext cx="222708" cy="222689"/>
            <a:chOff x="4436963" y="889641"/>
            <a:chExt cx="363309" cy="363278"/>
          </a:xfrm>
        </p:grpSpPr>
        <p:sp>
          <p:nvSpPr>
            <p:cNvPr id="1060" name="Google Shape;1060;p37"/>
            <p:cNvSpPr/>
            <p:nvPr/>
          </p:nvSpPr>
          <p:spPr>
            <a:xfrm>
              <a:off x="4565503" y="978133"/>
              <a:ext cx="135897" cy="186569"/>
            </a:xfrm>
            <a:custGeom>
              <a:rect b="b" l="l" r="r" t="t"/>
              <a:pathLst>
                <a:path extrusionOk="0" h="6112" w="4452">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4436963" y="889641"/>
              <a:ext cx="363309" cy="363278"/>
            </a:xfrm>
            <a:custGeom>
              <a:rect b="b" l="l" r="r" t="t"/>
              <a:pathLst>
                <a:path extrusionOk="0" h="11901" w="11902">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37"/>
          <p:cNvSpPr/>
          <p:nvPr/>
        </p:nvSpPr>
        <p:spPr>
          <a:xfrm>
            <a:off x="141854" y="362256"/>
            <a:ext cx="251459" cy="201169"/>
          </a:xfrm>
          <a:custGeom>
            <a:rect b="b" l="l" r="r" t="t"/>
            <a:pathLst>
              <a:path extrusionOk="0" h="1972" w="2392">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a:hlinkClick action="ppaction://hlinksldjump" r:id="rId3"/>
          </p:cNvPr>
          <p:cNvSpPr txBox="1"/>
          <p:nvPr/>
        </p:nvSpPr>
        <p:spPr>
          <a:xfrm>
            <a:off x="420879" y="298293"/>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4">
                  <a:extLst>
                    <a:ext uri="{A12FA001-AC4F-418D-AE19-62706E023703}">
                      <ahyp:hlinkClr val="tx"/>
                    </a:ext>
                  </a:extLst>
                </a:hlinkClick>
              </a:rPr>
              <a:t>HOME</a:t>
            </a:r>
            <a:endParaRPr b="1" sz="1200">
              <a:solidFill>
                <a:schemeClr val="lt1"/>
              </a:solidFill>
              <a:latin typeface="Poppins"/>
              <a:ea typeface="Poppins"/>
              <a:cs typeface="Poppins"/>
              <a:sym typeface="Poppins"/>
            </a:endParaRPr>
          </a:p>
        </p:txBody>
      </p:sp>
      <p:sp>
        <p:nvSpPr>
          <p:cNvPr id="1064" name="Google Shape;1064;p37">
            <a:hlinkClick action="ppaction://hlinksldjump" r:id="rId5"/>
          </p:cNvPr>
          <p:cNvSpPr txBox="1"/>
          <p:nvPr/>
        </p:nvSpPr>
        <p:spPr>
          <a:xfrm>
            <a:off x="420879" y="751575"/>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uFill>
                  <a:noFill/>
                </a:uFill>
                <a:latin typeface="Poppins"/>
                <a:ea typeface="Poppins"/>
                <a:cs typeface="Poppins"/>
                <a:sym typeface="Poppins"/>
                <a:hlinkClick action="ppaction://hlinksldjump" r:id="rId6">
                  <a:extLst>
                    <a:ext uri="{A12FA001-AC4F-418D-AE19-62706E023703}">
                      <ahyp:hlinkClr val="tx"/>
                    </a:ext>
                  </a:extLst>
                </a:hlinkClick>
              </a:rPr>
              <a:t>TABLE OF CONTENTS</a:t>
            </a:r>
            <a:endParaRPr b="1" sz="1200">
              <a:solidFill>
                <a:schemeClr val="lt1"/>
              </a:solidFill>
              <a:latin typeface="Poppins"/>
              <a:ea typeface="Poppins"/>
              <a:cs typeface="Poppins"/>
              <a:sym typeface="Poppins"/>
            </a:endParaRPr>
          </a:p>
        </p:txBody>
      </p:sp>
      <p:sp>
        <p:nvSpPr>
          <p:cNvPr id="1065" name="Google Shape;1065;p37"/>
          <p:cNvSpPr/>
          <p:nvPr/>
        </p:nvSpPr>
        <p:spPr>
          <a:xfrm>
            <a:off x="109338" y="164804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01</a:t>
            </a:r>
            <a:endParaRPr>
              <a:solidFill>
                <a:srgbClr val="17162E"/>
              </a:solidFill>
              <a:latin typeface="Poppins SemiBold"/>
              <a:ea typeface="Poppins SemiBold"/>
              <a:cs typeface="Poppins SemiBold"/>
              <a:sym typeface="Poppins SemiBold"/>
            </a:endParaRPr>
          </a:p>
        </p:txBody>
      </p:sp>
      <p:sp>
        <p:nvSpPr>
          <p:cNvPr id="1066" name="Google Shape;1066;p37">
            <a:hlinkClick action="ppaction://hlinksldjump" r:id="rId7"/>
          </p:cNvPr>
          <p:cNvSpPr txBox="1"/>
          <p:nvPr/>
        </p:nvSpPr>
        <p:spPr>
          <a:xfrm>
            <a:off x="503401" y="157469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Background</a:t>
            </a:r>
            <a:endParaRPr i="1" sz="1200">
              <a:solidFill>
                <a:schemeClr val="lt1"/>
              </a:solidFill>
              <a:latin typeface="Poppins Light"/>
              <a:ea typeface="Poppins Light"/>
              <a:cs typeface="Poppins Light"/>
              <a:sym typeface="Poppins Light"/>
            </a:endParaRPr>
          </a:p>
        </p:txBody>
      </p:sp>
      <p:sp>
        <p:nvSpPr>
          <p:cNvPr id="1067" name="Google Shape;1067;p37">
            <a:hlinkClick/>
          </p:cNvPr>
          <p:cNvSpPr txBox="1"/>
          <p:nvPr/>
        </p:nvSpPr>
        <p:spPr>
          <a:xfrm>
            <a:off x="503401" y="2084917"/>
            <a:ext cx="11076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Data Processing</a:t>
            </a:r>
            <a:endParaRPr i="1" sz="1200">
              <a:solidFill>
                <a:schemeClr val="lt1"/>
              </a:solidFill>
              <a:latin typeface="Poppins Light"/>
              <a:ea typeface="Poppins Light"/>
              <a:cs typeface="Poppins Light"/>
              <a:sym typeface="Poppins Light"/>
            </a:endParaRPr>
          </a:p>
        </p:txBody>
      </p:sp>
      <p:sp>
        <p:nvSpPr>
          <p:cNvPr id="1068" name="Google Shape;1068;p37">
            <a:hlinkClick/>
          </p:cNvPr>
          <p:cNvSpPr txBox="1"/>
          <p:nvPr/>
        </p:nvSpPr>
        <p:spPr>
          <a:xfrm>
            <a:off x="503401" y="2595142"/>
            <a:ext cx="12507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solidFill>
                  <a:schemeClr val="lt1"/>
                </a:solidFill>
                <a:latin typeface="Poppins"/>
                <a:ea typeface="Poppins"/>
                <a:cs typeface="Poppins"/>
                <a:sym typeface="Poppins"/>
              </a:rPr>
              <a:t>Our Findings</a:t>
            </a:r>
            <a:endParaRPr b="1" i="1" sz="1200">
              <a:solidFill>
                <a:schemeClr val="lt1"/>
              </a:solidFill>
              <a:latin typeface="Poppins"/>
              <a:ea typeface="Poppins"/>
              <a:cs typeface="Poppins"/>
              <a:sym typeface="Poppins"/>
            </a:endParaRPr>
          </a:p>
        </p:txBody>
      </p:sp>
      <p:sp>
        <p:nvSpPr>
          <p:cNvPr id="1069" name="Google Shape;1069;p37">
            <a:hlinkClick/>
          </p:cNvPr>
          <p:cNvSpPr txBox="1"/>
          <p:nvPr/>
        </p:nvSpPr>
        <p:spPr>
          <a:xfrm>
            <a:off x="503400" y="3105375"/>
            <a:ext cx="1792800" cy="4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Poppins Light"/>
                <a:ea typeface="Poppins Light"/>
                <a:cs typeface="Poppins Light"/>
                <a:sym typeface="Poppins Light"/>
              </a:rPr>
              <a:t>Recommendations</a:t>
            </a:r>
            <a:endParaRPr i="1" sz="1200">
              <a:solidFill>
                <a:schemeClr val="lt1"/>
              </a:solidFill>
              <a:latin typeface="Poppins Light"/>
              <a:ea typeface="Poppins Light"/>
              <a:cs typeface="Poppins Light"/>
              <a:sym typeface="Poppins Light"/>
            </a:endParaRPr>
          </a:p>
        </p:txBody>
      </p:sp>
      <p:cxnSp>
        <p:nvCxnSpPr>
          <p:cNvPr id="1070" name="Google Shape;1070;p37"/>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071" name="Google Shape;1071;p37"/>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072" name="Google Shape;1072;p37"/>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sp>
        <p:nvSpPr>
          <p:cNvPr id="1073" name="Google Shape;1073;p37"/>
          <p:cNvSpPr/>
          <p:nvPr/>
        </p:nvSpPr>
        <p:spPr>
          <a:xfrm>
            <a:off x="109338" y="215826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02</a:t>
            </a:r>
            <a:endParaRPr>
              <a:solidFill>
                <a:srgbClr val="17162E"/>
              </a:solidFill>
              <a:latin typeface="Poppins SemiBold"/>
              <a:ea typeface="Poppins SemiBold"/>
              <a:cs typeface="Poppins SemiBold"/>
              <a:sym typeface="Poppins SemiBold"/>
            </a:endParaRPr>
          </a:p>
        </p:txBody>
      </p:sp>
      <p:sp>
        <p:nvSpPr>
          <p:cNvPr id="1074" name="Google Shape;1074;p37"/>
          <p:cNvSpPr/>
          <p:nvPr/>
        </p:nvSpPr>
        <p:spPr>
          <a:xfrm>
            <a:off x="109338" y="2668492"/>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03</a:t>
            </a:r>
            <a:endParaRPr>
              <a:solidFill>
                <a:srgbClr val="17162E"/>
              </a:solidFill>
              <a:latin typeface="Poppins SemiBold"/>
              <a:ea typeface="Poppins SemiBold"/>
              <a:cs typeface="Poppins SemiBold"/>
              <a:sym typeface="Poppins SemiBold"/>
            </a:endParaRPr>
          </a:p>
        </p:txBody>
      </p:sp>
      <p:sp>
        <p:nvSpPr>
          <p:cNvPr id="1075" name="Google Shape;1075;p37"/>
          <p:cNvSpPr/>
          <p:nvPr/>
        </p:nvSpPr>
        <p:spPr>
          <a:xfrm>
            <a:off x="109338" y="3178717"/>
            <a:ext cx="329100" cy="329100"/>
          </a:xfrm>
          <a:prstGeom prst="ellipse">
            <a:avLst/>
          </a:prstGeom>
          <a:gradFill>
            <a:gsLst>
              <a:gs pos="0">
                <a:srgbClr val="DDFFB2"/>
              </a:gs>
              <a:gs pos="50000">
                <a:srgbClr val="D5F979"/>
              </a:gs>
              <a:gs pos="100000">
                <a:srgbClr val="A9F5B4"/>
              </a:gs>
            </a:gsLst>
            <a:lin ang="10800025" scaled="0"/>
          </a:gra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rgbClr val="17162E"/>
                </a:solidFill>
                <a:latin typeface="Poppins SemiBold"/>
                <a:ea typeface="Poppins SemiBold"/>
                <a:cs typeface="Poppins SemiBold"/>
                <a:sym typeface="Poppins SemiBold"/>
              </a:rPr>
              <a:t>04</a:t>
            </a:r>
            <a:endParaRPr>
              <a:solidFill>
                <a:srgbClr val="17162E"/>
              </a:solidFill>
              <a:latin typeface="Poppins SemiBold"/>
              <a:ea typeface="Poppins SemiBold"/>
              <a:cs typeface="Poppins SemiBold"/>
              <a:sym typeface="Poppins SemiBold"/>
            </a:endParaRPr>
          </a:p>
        </p:txBody>
      </p:sp>
      <p:sp>
        <p:nvSpPr>
          <p:cNvPr id="1076" name="Google Shape;1076;p37"/>
          <p:cNvSpPr/>
          <p:nvPr/>
        </p:nvSpPr>
        <p:spPr>
          <a:xfrm>
            <a:off x="161966" y="797362"/>
            <a:ext cx="211236" cy="239677"/>
          </a:xfrm>
          <a:custGeom>
            <a:rect b="b" l="l" r="r" t="t"/>
            <a:pathLst>
              <a:path extrusionOk="0" h="11905" w="10491">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37"/>
          <p:cNvGrpSpPr/>
          <p:nvPr/>
        </p:nvGrpSpPr>
        <p:grpSpPr>
          <a:xfrm>
            <a:off x="171571" y="3727018"/>
            <a:ext cx="192025" cy="201167"/>
            <a:chOff x="848108" y="2667020"/>
            <a:chExt cx="53144" cy="56135"/>
          </a:xfrm>
        </p:grpSpPr>
        <p:sp>
          <p:nvSpPr>
            <p:cNvPr id="1078" name="Google Shape;1078;p37"/>
            <p:cNvSpPr/>
            <p:nvPr/>
          </p:nvSpPr>
          <p:spPr>
            <a:xfrm>
              <a:off x="859005" y="2667020"/>
              <a:ext cx="31349" cy="31349"/>
            </a:xfrm>
            <a:custGeom>
              <a:rect b="b" l="l" r="r" t="t"/>
              <a:pathLst>
                <a:path extrusionOk="0" h="1027" w="1027">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848108" y="2705695"/>
              <a:ext cx="53144" cy="17460"/>
            </a:xfrm>
            <a:custGeom>
              <a:rect b="b" l="l" r="r" t="t"/>
              <a:pathLst>
                <a:path extrusionOk="0" h="572" w="1741">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37">
            <a:hlinkClick/>
          </p:cNvPr>
          <p:cNvSpPr txBox="1"/>
          <p:nvPr/>
        </p:nvSpPr>
        <p:spPr>
          <a:xfrm>
            <a:off x="420879" y="3663051"/>
            <a:ext cx="1899900" cy="32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ENJOY!</a:t>
            </a:r>
            <a:endParaRPr b="1" sz="1200">
              <a:solidFill>
                <a:schemeClr val="lt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38"/>
          <p:cNvSpPr txBox="1"/>
          <p:nvPr>
            <p:ph idx="1" type="body"/>
          </p:nvPr>
        </p:nvSpPr>
        <p:spPr>
          <a:xfrm>
            <a:off x="565875" y="1444425"/>
            <a:ext cx="3516300" cy="26166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a:t>We used TextBlob’s polarity feature as a way to calculate the polarity scores for each of our songs</a:t>
            </a:r>
            <a:endParaRPr/>
          </a:p>
          <a:p>
            <a:pPr indent="-292100" lvl="0" marL="457200" rtl="0" algn="l">
              <a:spcBef>
                <a:spcPts val="0"/>
              </a:spcBef>
              <a:spcAft>
                <a:spcPts val="0"/>
              </a:spcAft>
              <a:buSzPts val="1000"/>
              <a:buChar char="●"/>
            </a:pPr>
            <a:r>
              <a:rPr lang="en"/>
              <a:t>Songs were then classified as positive or negative (1 or 0) depending on that score</a:t>
            </a:r>
            <a:endParaRPr/>
          </a:p>
          <a:p>
            <a:pPr indent="-292100" lvl="0" marL="457200" rtl="0" algn="l">
              <a:spcBef>
                <a:spcPts val="0"/>
              </a:spcBef>
              <a:spcAft>
                <a:spcPts val="0"/>
              </a:spcAft>
              <a:buSzPts val="1000"/>
              <a:buChar char="●"/>
            </a:pPr>
            <a:r>
              <a:rPr lang="en"/>
              <a:t>The dataset was relatively balanced (60% positive sentiment, 40% negative sentiment)</a:t>
            </a:r>
            <a:endParaRPr/>
          </a:p>
          <a:p>
            <a:pPr indent="-292100" lvl="0" marL="457200" rtl="0" algn="l">
              <a:spcBef>
                <a:spcPts val="0"/>
              </a:spcBef>
              <a:spcAft>
                <a:spcPts val="0"/>
              </a:spcAft>
              <a:buSzPts val="1000"/>
              <a:buChar char="●"/>
            </a:pPr>
            <a:r>
              <a:rPr lang="en"/>
              <a:t>We did not deem it appropriate to undersample or oversample given the size of our dataset (about 420 songs)</a:t>
            </a:r>
            <a:endParaRPr/>
          </a:p>
        </p:txBody>
      </p:sp>
      <p:sp>
        <p:nvSpPr>
          <p:cNvPr id="1086" name="Google Shape;1086;p38"/>
          <p:cNvSpPr txBox="1"/>
          <p:nvPr>
            <p:ph type="title"/>
          </p:nvPr>
        </p:nvSpPr>
        <p:spPr>
          <a:xfrm>
            <a:off x="1611600" y="625275"/>
            <a:ext cx="5920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Lyrics Sentiment Methodology</a:t>
            </a:r>
            <a:endParaRPr/>
          </a:p>
        </p:txBody>
      </p:sp>
      <p:cxnSp>
        <p:nvCxnSpPr>
          <p:cNvPr id="1087" name="Google Shape;1087;p38"/>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088" name="Google Shape;1088;p38"/>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089" name="Google Shape;1089;p38"/>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grpSp>
        <p:nvGrpSpPr>
          <p:cNvPr id="1090" name="Google Shape;1090;p38"/>
          <p:cNvGrpSpPr/>
          <p:nvPr/>
        </p:nvGrpSpPr>
        <p:grpSpPr>
          <a:xfrm>
            <a:off x="6341136" y="4613307"/>
            <a:ext cx="70559" cy="69120"/>
            <a:chOff x="6341136" y="4613307"/>
            <a:chExt cx="70559" cy="69120"/>
          </a:xfrm>
        </p:grpSpPr>
        <p:sp>
          <p:nvSpPr>
            <p:cNvPr id="1091" name="Google Shape;1091;p38">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8">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38"/>
          <p:cNvGrpSpPr/>
          <p:nvPr/>
        </p:nvGrpSpPr>
        <p:grpSpPr>
          <a:xfrm>
            <a:off x="5085640" y="4613307"/>
            <a:ext cx="71285" cy="69120"/>
            <a:chOff x="5085640" y="4613307"/>
            <a:chExt cx="71285" cy="69120"/>
          </a:xfrm>
        </p:grpSpPr>
        <p:sp>
          <p:nvSpPr>
            <p:cNvPr id="1094" name="Google Shape;1094;p38">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6" name="Google Shape;1096;p38"/>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097" name="Google Shape;1097;p38"/>
          <p:cNvSpPr/>
          <p:nvPr/>
        </p:nvSpPr>
        <p:spPr>
          <a:xfrm>
            <a:off x="4204166"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8" name="Google Shape;1098;p38"/>
          <p:cNvCxnSpPr>
            <a:endCxn id="1097" idx="2"/>
          </p:cNvCxnSpPr>
          <p:nvPr/>
        </p:nvCxnSpPr>
        <p:spPr>
          <a:xfrm flipH="1" rot="10800000">
            <a:off x="2705666" y="4907525"/>
            <a:ext cx="1498500" cy="2100"/>
          </a:xfrm>
          <a:prstGeom prst="straightConnector1">
            <a:avLst/>
          </a:prstGeom>
          <a:noFill/>
          <a:ln cap="flat" cmpd="sng" w="28575">
            <a:solidFill>
              <a:srgbClr val="88C591"/>
            </a:solidFill>
            <a:prstDash val="solid"/>
            <a:round/>
            <a:headEnd len="med" w="med" type="none"/>
            <a:tailEnd len="med" w="med" type="none"/>
          </a:ln>
        </p:spPr>
      </p:cxnSp>
      <p:pic>
        <p:nvPicPr>
          <p:cNvPr id="1099" name="Google Shape;1099;p38"/>
          <p:cNvPicPr preferRelativeResize="0"/>
          <p:nvPr/>
        </p:nvPicPr>
        <p:blipFill>
          <a:blip r:embed="rId3">
            <a:alphaModFix/>
          </a:blip>
          <a:stretch>
            <a:fillRect/>
          </a:stretch>
        </p:blipFill>
        <p:spPr>
          <a:xfrm>
            <a:off x="5038725" y="1638300"/>
            <a:ext cx="2266950" cy="201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9"/>
          <p:cNvSpPr txBox="1"/>
          <p:nvPr>
            <p:ph type="title"/>
          </p:nvPr>
        </p:nvSpPr>
        <p:spPr>
          <a:xfrm>
            <a:off x="1611600" y="549075"/>
            <a:ext cx="5920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Listen to your Mood</a:t>
            </a:r>
            <a:endParaRPr/>
          </a:p>
          <a:p>
            <a:pPr indent="0" lvl="0" marL="0" rtl="0" algn="ctr">
              <a:spcBef>
                <a:spcPts val="0"/>
              </a:spcBef>
              <a:spcAft>
                <a:spcPts val="0"/>
              </a:spcAft>
              <a:buNone/>
            </a:pPr>
            <a:r>
              <a:rPr lang="en"/>
              <a:t>(Sentiment by Genre)</a:t>
            </a:r>
            <a:endParaRPr/>
          </a:p>
        </p:txBody>
      </p:sp>
      <p:cxnSp>
        <p:nvCxnSpPr>
          <p:cNvPr id="1105" name="Google Shape;1105;p39"/>
          <p:cNvCxnSpPr/>
          <p:nvPr/>
        </p:nvCxnSpPr>
        <p:spPr>
          <a:xfrm rot="10800000">
            <a:off x="75" y="6886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106" name="Google Shape;1106;p39"/>
          <p:cNvCxnSpPr/>
          <p:nvPr/>
        </p:nvCxnSpPr>
        <p:spPr>
          <a:xfrm rot="10800000">
            <a:off x="75" y="1145800"/>
            <a:ext cx="2168100" cy="0"/>
          </a:xfrm>
          <a:prstGeom prst="straightConnector1">
            <a:avLst/>
          </a:prstGeom>
          <a:noFill/>
          <a:ln cap="flat" cmpd="sng" w="19050">
            <a:solidFill>
              <a:srgbClr val="17162E"/>
            </a:solidFill>
            <a:prstDash val="solid"/>
            <a:round/>
            <a:headEnd len="med" w="med" type="none"/>
            <a:tailEnd len="med" w="med" type="none"/>
          </a:ln>
        </p:spPr>
      </p:cxnSp>
      <p:cxnSp>
        <p:nvCxnSpPr>
          <p:cNvPr id="1107" name="Google Shape;1107;p39"/>
          <p:cNvCxnSpPr/>
          <p:nvPr/>
        </p:nvCxnSpPr>
        <p:spPr>
          <a:xfrm rot="10800000">
            <a:off x="75" y="3615996"/>
            <a:ext cx="2168100" cy="0"/>
          </a:xfrm>
          <a:prstGeom prst="straightConnector1">
            <a:avLst/>
          </a:prstGeom>
          <a:noFill/>
          <a:ln cap="flat" cmpd="sng" w="19050">
            <a:solidFill>
              <a:srgbClr val="17162E"/>
            </a:solidFill>
            <a:prstDash val="solid"/>
            <a:round/>
            <a:headEnd len="med" w="med" type="none"/>
            <a:tailEnd len="med" w="med" type="none"/>
          </a:ln>
        </p:spPr>
      </p:cxnSp>
      <p:grpSp>
        <p:nvGrpSpPr>
          <p:cNvPr id="1108" name="Google Shape;1108;p39"/>
          <p:cNvGrpSpPr/>
          <p:nvPr/>
        </p:nvGrpSpPr>
        <p:grpSpPr>
          <a:xfrm>
            <a:off x="6341136" y="4613307"/>
            <a:ext cx="70559" cy="69120"/>
            <a:chOff x="6341136" y="4613307"/>
            <a:chExt cx="70559" cy="69120"/>
          </a:xfrm>
        </p:grpSpPr>
        <p:sp>
          <p:nvSpPr>
            <p:cNvPr id="1109" name="Google Shape;1109;p39">
              <a:hlinkClick action="ppaction://hlinkshowjump?jump=nextslide"/>
            </p:cNvPr>
            <p:cNvSpPr/>
            <p:nvPr/>
          </p:nvSpPr>
          <p:spPr>
            <a:xfrm>
              <a:off x="6341136" y="4613307"/>
              <a:ext cx="60485" cy="69120"/>
            </a:xfrm>
            <a:custGeom>
              <a:rect b="b" l="l" r="r" t="t"/>
              <a:pathLst>
                <a:path extrusionOk="0" h="10758" w="9414">
                  <a:moveTo>
                    <a:pt x="0" y="0"/>
                  </a:moveTo>
                  <a:lnTo>
                    <a:pt x="0" y="10758"/>
                  </a:lnTo>
                  <a:lnTo>
                    <a:pt x="9413" y="526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9">
              <a:hlinkClick action="ppaction://hlinkshowjump?jump=nextslide"/>
            </p:cNvPr>
            <p:cNvSpPr/>
            <p:nvPr/>
          </p:nvSpPr>
          <p:spPr>
            <a:xfrm>
              <a:off x="6399450" y="4613307"/>
              <a:ext cx="12246" cy="69120"/>
            </a:xfrm>
            <a:custGeom>
              <a:rect b="b" l="l" r="r" t="t"/>
              <a:pathLst>
                <a:path extrusionOk="0" h="10758" w="1906">
                  <a:moveTo>
                    <a:pt x="1" y="0"/>
                  </a:moveTo>
                  <a:lnTo>
                    <a:pt x="1" y="10758"/>
                  </a:lnTo>
                  <a:lnTo>
                    <a:pt x="1906" y="10758"/>
                  </a:lnTo>
                  <a:lnTo>
                    <a:pt x="1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39"/>
          <p:cNvGrpSpPr/>
          <p:nvPr/>
        </p:nvGrpSpPr>
        <p:grpSpPr>
          <a:xfrm>
            <a:off x="5085640" y="4613307"/>
            <a:ext cx="71285" cy="69120"/>
            <a:chOff x="5085640" y="4613307"/>
            <a:chExt cx="71285" cy="69120"/>
          </a:xfrm>
        </p:grpSpPr>
        <p:sp>
          <p:nvSpPr>
            <p:cNvPr id="1112" name="Google Shape;1112;p39">
              <a:hlinkClick action="ppaction://hlinkshowjump?jump=previousslide"/>
            </p:cNvPr>
            <p:cNvSpPr/>
            <p:nvPr/>
          </p:nvSpPr>
          <p:spPr>
            <a:xfrm>
              <a:off x="5085640" y="4613307"/>
              <a:ext cx="12966" cy="69120"/>
            </a:xfrm>
            <a:custGeom>
              <a:rect b="b" l="l" r="r" t="t"/>
              <a:pathLst>
                <a:path extrusionOk="0" h="10758" w="2018">
                  <a:moveTo>
                    <a:pt x="0" y="0"/>
                  </a:moveTo>
                  <a:lnTo>
                    <a:pt x="0" y="10758"/>
                  </a:lnTo>
                  <a:lnTo>
                    <a:pt x="2017" y="10758"/>
                  </a:lnTo>
                  <a:lnTo>
                    <a:pt x="20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9">
              <a:hlinkClick action="ppaction://hlinkshowjump?jump=previousslide"/>
            </p:cNvPr>
            <p:cNvSpPr/>
            <p:nvPr/>
          </p:nvSpPr>
          <p:spPr>
            <a:xfrm>
              <a:off x="5096440" y="4613307"/>
              <a:ext cx="60485" cy="69120"/>
            </a:xfrm>
            <a:custGeom>
              <a:rect b="b" l="l" r="r" t="t"/>
              <a:pathLst>
                <a:path extrusionOk="0" h="10758" w="9414">
                  <a:moveTo>
                    <a:pt x="9413" y="0"/>
                  </a:moveTo>
                  <a:lnTo>
                    <a:pt x="0" y="5267"/>
                  </a:lnTo>
                  <a:lnTo>
                    <a:pt x="9413" y="10758"/>
                  </a:lnTo>
                  <a:lnTo>
                    <a:pt x="9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4" name="Google Shape;1114;p39"/>
          <p:cNvCxnSpPr/>
          <p:nvPr/>
        </p:nvCxnSpPr>
        <p:spPr>
          <a:xfrm>
            <a:off x="2705200" y="4909513"/>
            <a:ext cx="6067500" cy="0"/>
          </a:xfrm>
          <a:prstGeom prst="straightConnector1">
            <a:avLst/>
          </a:prstGeom>
          <a:noFill/>
          <a:ln cap="flat" cmpd="sng" w="28575">
            <a:solidFill>
              <a:schemeClr val="lt1"/>
            </a:solidFill>
            <a:prstDash val="solid"/>
            <a:round/>
            <a:headEnd len="med" w="med" type="none"/>
            <a:tailEnd len="med" w="med" type="none"/>
          </a:ln>
        </p:spPr>
      </p:cxnSp>
      <p:sp>
        <p:nvSpPr>
          <p:cNvPr id="1115" name="Google Shape;1115;p39"/>
          <p:cNvSpPr/>
          <p:nvPr/>
        </p:nvSpPr>
        <p:spPr>
          <a:xfrm>
            <a:off x="4432766" y="4862825"/>
            <a:ext cx="89400" cy="89400"/>
          </a:xfrm>
          <a:prstGeom prst="ellipse">
            <a:avLst/>
          </a:prstGeom>
          <a:solidFill>
            <a:srgbClr val="88C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6" name="Google Shape;1116;p39"/>
          <p:cNvCxnSpPr/>
          <p:nvPr/>
        </p:nvCxnSpPr>
        <p:spPr>
          <a:xfrm flipH="1" rot="10800000">
            <a:off x="2781866" y="4907525"/>
            <a:ext cx="1682400" cy="2100"/>
          </a:xfrm>
          <a:prstGeom prst="straightConnector1">
            <a:avLst/>
          </a:prstGeom>
          <a:noFill/>
          <a:ln cap="flat" cmpd="sng" w="28575">
            <a:solidFill>
              <a:srgbClr val="88C591"/>
            </a:solidFill>
            <a:prstDash val="solid"/>
            <a:round/>
            <a:headEnd len="med" w="med" type="none"/>
            <a:tailEnd len="med" w="med" type="none"/>
          </a:ln>
        </p:spPr>
      </p:cxnSp>
      <p:pic>
        <p:nvPicPr>
          <p:cNvPr id="1117" name="Google Shape;1117;p39"/>
          <p:cNvPicPr preferRelativeResize="0"/>
          <p:nvPr/>
        </p:nvPicPr>
        <p:blipFill>
          <a:blip r:embed="rId3">
            <a:alphaModFix/>
          </a:blip>
          <a:stretch>
            <a:fillRect/>
          </a:stretch>
        </p:blipFill>
        <p:spPr>
          <a:xfrm>
            <a:off x="2591363" y="1295400"/>
            <a:ext cx="3961275" cy="296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sic App Interface Pitch Deck by Slidesgo">
  <a:themeElements>
    <a:clrScheme name="Simple Light">
      <a:dk1>
        <a:srgbClr val="17162E"/>
      </a:dk1>
      <a:lt1>
        <a:srgbClr val="FFFFFF"/>
      </a:lt1>
      <a:dk2>
        <a:srgbClr val="2A2747"/>
      </a:dk2>
      <a:lt2>
        <a:srgbClr val="A9F5B4"/>
      </a:lt2>
      <a:accent1>
        <a:srgbClr val="88C591"/>
      </a:accent1>
      <a:accent2>
        <a:srgbClr val="D5F979"/>
      </a:accent2>
      <a:accent3>
        <a:srgbClr val="A9F5B4"/>
      </a:accent3>
      <a:accent4>
        <a:srgbClr val="88C591"/>
      </a:accent4>
      <a:accent5>
        <a:srgbClr val="D5F979"/>
      </a:accent5>
      <a:accent6>
        <a:srgbClr val="A9F5B4"/>
      </a:accent6>
      <a:hlink>
        <a:srgbClr val="D5F9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