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7159AD-A169-44A5-A3D7-C433CB39C9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238B88-C56C-462A-9076-63F59B63AC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AFEF5A-30BB-4A06-85BB-3A586941F6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50D02A-9A1C-4186-8E70-DFAB968CAA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27D4D5-D9D8-45CB-8146-C3E5848023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9119A9-5606-4E80-873F-A431B71948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E9204C-235E-4D7A-BADA-9758C8929F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17C872-11ED-43E7-94FD-19384B62E1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08454E-E990-492A-AD8D-1F58AB04F5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62FC4C-7683-4F84-BE25-697DC5F473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FC7BE0-1C34-41D3-A9C4-40A80B1D41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6F7944-E6B0-4954-A726-576C1FD284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AE7739F-B308-47B4-BEE3-84E8175853A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Calculate the area of a circle given: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let height = 30;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let width = 10;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let result = height * width;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Result = 30 * 10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highlight>
                  <a:srgbClr val="b4c7dc"/>
                </a:highlight>
                <a:latin typeface="Arial"/>
              </a:rPr>
              <a:t>Result = 300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5152680" y="1326600"/>
            <a:ext cx="0" cy="3474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Calculate age given: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let currentYear = 2024;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let birthYear = 1999;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let age = currentYear - birthYear;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Age = 2024 – 1999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highlight>
                  <a:srgbClr val="b4c7dc"/>
                </a:highlight>
                <a:latin typeface="Arial"/>
              </a:rPr>
              <a:t>Age = 25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5152680" y="1326600"/>
            <a:ext cx="0" cy="3702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Calculate the power given: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let x = 2;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let z = x ** 3;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X = 2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Z= X * X * x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Z= 2 * 2 * 2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Z= 4 * 2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highlight>
                  <a:srgbClr val="b4c7dc"/>
                </a:highlight>
                <a:latin typeface="Arial"/>
              </a:rPr>
              <a:t>Z = 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5029200" y="1371600"/>
            <a:ext cx="0" cy="3886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Calculate the average: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914400"/>
            <a:ext cx="442692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 </a:t>
            </a:r>
            <a:r>
              <a:rPr b="0" lang="en-US" sz="3600" spc="-1" strike="noStrike">
                <a:latin typeface="Arial"/>
              </a:rPr>
              <a:t>let review1 = 5; // ex.: first person review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  </a:t>
            </a:r>
            <a:r>
              <a:rPr b="0" lang="en-US" sz="3600" spc="-1" strike="noStrike">
                <a:latin typeface="Arial"/>
              </a:rPr>
              <a:t>let review2 = 3;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  </a:t>
            </a:r>
            <a:r>
              <a:rPr b="0" lang="en-US" sz="3600" spc="-1" strike="noStrike">
                <a:latin typeface="Arial"/>
              </a:rPr>
              <a:t>let review3 = 1;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  </a:t>
            </a:r>
            <a:r>
              <a:rPr b="0" lang="en-US" sz="3600" spc="-1" strike="noStrike">
                <a:latin typeface="Arial"/>
              </a:rPr>
              <a:t>let review4 = 2;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  </a:t>
            </a:r>
            <a:r>
              <a:rPr b="0" lang="en-US" sz="3600" spc="-1" strike="noStrike">
                <a:latin typeface="Arial"/>
              </a:rPr>
              <a:t>let review5 = 5;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  </a:t>
            </a:r>
            <a:r>
              <a:rPr b="0" lang="en-US" sz="3600" spc="-1" strike="noStrike">
                <a:latin typeface="Arial"/>
              </a:rPr>
              <a:t>let review6 = 2;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  </a:t>
            </a:r>
            <a:r>
              <a:rPr b="0" lang="en-US" sz="3600" spc="-1" strike="noStrike">
                <a:latin typeface="Arial"/>
              </a:rPr>
              <a:t>let review7 = 2;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  </a:t>
            </a:r>
            <a:r>
              <a:rPr b="0" lang="en-US" sz="3600" spc="-1" strike="noStrike">
                <a:latin typeface="Arial"/>
              </a:rPr>
              <a:t>let review8 = 5;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  </a:t>
            </a:r>
            <a:r>
              <a:rPr b="0" lang="en-US" sz="3600" spc="-1" strike="noStrike">
                <a:latin typeface="Arial"/>
              </a:rPr>
              <a:t>let review9 = 5;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  </a:t>
            </a:r>
            <a:r>
              <a:rPr b="0" lang="en-US" sz="3600" spc="-1" strike="noStrike">
                <a:latin typeface="Arial"/>
              </a:rPr>
              <a:t>let review10 = 1;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  </a:t>
            </a:r>
            <a:r>
              <a:rPr b="0" lang="en-US" sz="3600" spc="-1" strike="noStrike">
                <a:latin typeface="Arial"/>
              </a:rPr>
              <a:t>let review11 = 4;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  </a:t>
            </a:r>
            <a:r>
              <a:rPr b="0" lang="en-US" sz="3600" spc="-1" strike="noStrike">
                <a:latin typeface="Arial"/>
              </a:rPr>
              <a:t>let review12 = 1;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  </a:t>
            </a:r>
            <a:r>
              <a:rPr b="0" lang="en-US" sz="3600" spc="-1" strike="noStrike">
                <a:latin typeface="Arial"/>
              </a:rPr>
              <a:t>let review13 = 3;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  </a:t>
            </a:r>
            <a:r>
              <a:rPr b="0" lang="en-US" sz="3600" spc="-1" strike="noStrike">
                <a:latin typeface="Arial"/>
              </a:rPr>
              <a:t>let review14 = 5;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  </a:t>
            </a:r>
            <a:r>
              <a:rPr b="0" lang="en-US" sz="3600" spc="-1" strike="noStrike">
                <a:latin typeface="Arial"/>
              </a:rPr>
              <a:t>let review15 = 4;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 </a:t>
            </a:r>
            <a:endParaRPr b="0" lang="en-US" sz="3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  </a:t>
            </a:r>
            <a:r>
              <a:rPr b="0" lang="en-US" sz="3600" spc="-1" strike="noStrike">
                <a:latin typeface="Arial"/>
              </a:rPr>
              <a:t>let reviews_rating;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reviews_rating = (5+3+1+2+5+2+2+5+5+1+4+1+3+5+4) / 15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reviews_rating = 48 / 15 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highlight>
                  <a:srgbClr val="b4c7dc"/>
                </a:highlight>
                <a:latin typeface="Arial"/>
              </a:rPr>
              <a:t>reviews_rating = 3.2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5029200" y="1143000"/>
            <a:ext cx="0" cy="41148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2024-05-08T12:24:17Z</dcterms:created>
  <dc:creator/>
  <dc:description/>
  <dc:language>en-US</dc:language>
  <cp:lastModifiedBy/>
  <dcterms:modified xsi:type="dcterms:W3CDTF">2024-05-08T12:47:56Z</dcterms:modified>
  <cp:revision>2</cp:revision>
  <dc:subject/>
  <dc:title/>
</cp:coreProperties>
</file>