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2465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opses.ch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="" xmlns:p14="http://schemas.microsoft.com/office/powerpoint/2010/main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Design: Mainfeatures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02890" y="1622323"/>
            <a:ext cx="8863781" cy="427703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Shpend Vladi\Desktop\team_green_features_mind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4" y="1477447"/>
            <a:ext cx="11729669" cy="48891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3" y="1277692"/>
            <a:ext cx="8421760" cy="54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5" name="Inhaltsplatzhalter 4" descr="Prototyp_agend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=""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6" name="Inhaltsplatzhalter 5" descr="Prototyp_uebersich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=""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5.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25869" y="2499327"/>
            <a:ext cx="5289331" cy="43586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b="1" dirty="0" smtClean="0"/>
              <a:t>An das </a:t>
            </a:r>
            <a:r>
              <a:rPr lang="en-GB" sz="1800" b="1" dirty="0" err="1" smtClean="0"/>
              <a:t>Publikum</a:t>
            </a:r>
            <a:r>
              <a:rPr lang="en-GB" sz="1800" b="1" dirty="0" smtClean="0"/>
              <a:t>:</a:t>
            </a:r>
          </a:p>
          <a:p>
            <a:r>
              <a:rPr lang="en-GB" sz="1800" dirty="0" err="1" smtClean="0"/>
              <a:t>Wie</a:t>
            </a:r>
            <a:r>
              <a:rPr lang="en-GB" sz="1800" dirty="0" smtClean="0"/>
              <a:t> </a:t>
            </a:r>
            <a:r>
              <a:rPr lang="en-GB" sz="1800" dirty="0" err="1" smtClean="0"/>
              <a:t>sollte</a:t>
            </a:r>
            <a:r>
              <a:rPr lang="en-GB" sz="1800" dirty="0" smtClean="0"/>
              <a:t> </a:t>
            </a:r>
            <a:r>
              <a:rPr lang="en-GB" sz="1800" dirty="0" err="1" smtClean="0"/>
              <a:t>eine</a:t>
            </a:r>
            <a:r>
              <a:rPr lang="en-GB" sz="1800" dirty="0" smtClean="0"/>
              <a:t> </a:t>
            </a:r>
            <a:r>
              <a:rPr lang="en-GB" sz="1800" dirty="0" err="1" smtClean="0"/>
              <a:t>Ärztesoftware</a:t>
            </a:r>
            <a:r>
              <a:rPr lang="en-GB" sz="1800" dirty="0" smtClean="0"/>
              <a:t> </a:t>
            </a:r>
            <a:r>
              <a:rPr lang="en-GB" sz="1800" dirty="0" err="1" smtClean="0"/>
              <a:t>finanziert</a:t>
            </a:r>
            <a:r>
              <a:rPr lang="en-GB" sz="1800" dirty="0" smtClean="0"/>
              <a:t> </a:t>
            </a:r>
            <a:r>
              <a:rPr lang="en-GB" sz="1800" dirty="0" err="1" smtClean="0"/>
              <a:t>werden</a:t>
            </a:r>
            <a:r>
              <a:rPr lang="en-GB" sz="1800" dirty="0" smtClean="0"/>
              <a:t>?</a:t>
            </a:r>
          </a:p>
          <a:p>
            <a:pPr lvl="1"/>
            <a:r>
              <a:rPr lang="en-GB" sz="1400" dirty="0" err="1" smtClean="0"/>
              <a:t>Welche</a:t>
            </a:r>
            <a:r>
              <a:rPr lang="en-GB" sz="1400" dirty="0" smtClean="0"/>
              <a:t> </a:t>
            </a:r>
            <a:r>
              <a:rPr lang="en-GB" sz="1400" dirty="0" err="1" smtClean="0"/>
              <a:t>Vor</a:t>
            </a:r>
            <a:r>
              <a:rPr lang="en-GB" sz="1400" dirty="0" smtClean="0"/>
              <a:t>/ </a:t>
            </a:r>
            <a:r>
              <a:rPr lang="en-GB" sz="1400" dirty="0" err="1" smtClean="0"/>
              <a:t>Nachteile</a:t>
            </a:r>
            <a:r>
              <a:rPr lang="en-GB" sz="1400" dirty="0" smtClean="0"/>
              <a:t> </a:t>
            </a:r>
            <a:r>
              <a:rPr lang="en-GB" sz="1400" dirty="0" err="1" smtClean="0"/>
              <a:t>bieten</a:t>
            </a:r>
            <a:r>
              <a:rPr lang="en-GB" sz="1400" dirty="0" smtClean="0"/>
              <a:t> die </a:t>
            </a:r>
            <a:r>
              <a:rPr lang="en-GB" sz="1400" dirty="0" err="1" smtClean="0"/>
              <a:t>vom</a:t>
            </a:r>
            <a:r>
              <a:rPr lang="en-GB" sz="1400" dirty="0" smtClean="0"/>
              <a:t> </a:t>
            </a:r>
            <a:r>
              <a:rPr lang="en-GB" sz="1400" dirty="0" err="1" smtClean="0"/>
              <a:t>Publikum</a:t>
            </a:r>
            <a:r>
              <a:rPr lang="en-GB" sz="1400" dirty="0" smtClean="0"/>
              <a:t> </a:t>
            </a:r>
            <a:r>
              <a:rPr lang="en-GB" sz="1400" dirty="0" err="1" smtClean="0"/>
              <a:t>vorgeschlgenen</a:t>
            </a:r>
            <a:r>
              <a:rPr lang="en-GB" sz="1400" dirty="0" smtClean="0"/>
              <a:t> </a:t>
            </a:r>
            <a:r>
              <a:rPr lang="en-GB" sz="1400" dirty="0" err="1" smtClean="0"/>
              <a:t>Modelle</a:t>
            </a:r>
            <a:r>
              <a:rPr lang="en-GB" sz="1400" dirty="0" smtClean="0"/>
              <a:t>?</a:t>
            </a:r>
            <a:endParaRPr lang="en-GB" sz="1400" dirty="0"/>
          </a:p>
        </p:txBody>
      </p:sp>
    </p:spTree>
    <p:extLst>
      <p:ext uri="{BB962C8B-B14F-4D97-AF65-F5344CB8AC3E}">
        <p14:creationId xmlns=""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</a:t>
            </a:r>
          </a:p>
          <a:p>
            <a:r>
              <a:rPr lang="de-CH" dirty="0" err="1" smtClean="0"/>
              <a:t>Synthesize</a:t>
            </a:r>
            <a:endParaRPr lang="de-CH" dirty="0" smtClean="0"/>
          </a:p>
          <a:p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Mainfeatures</a:t>
            </a:r>
          </a:p>
          <a:p>
            <a:pPr lvl="1"/>
            <a:r>
              <a:rPr lang="de-CH" dirty="0" err="1" smtClean="0"/>
              <a:t>Storyboard</a:t>
            </a:r>
            <a:endParaRPr lang="de-CH" dirty="0" smtClean="0"/>
          </a:p>
          <a:p>
            <a:pPr lvl="1"/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3" name="Picture 2" descr="C:\Users\Shpend Vladi\Desktop\team_green_features_mind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4" y="1477447"/>
            <a:ext cx="11729669" cy="48891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06897" cy="3557536"/>
          </a:xfrm>
        </p:spPr>
        <p:txBody>
          <a:bodyPr>
            <a:normAutofit/>
          </a:bodyPr>
          <a:lstStyle/>
          <a:p>
            <a:r>
              <a:rPr lang="de-CH" dirty="0" err="1" smtClean="0"/>
              <a:t>Curaprax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543503" y="1950203"/>
            <a:ext cx="82190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dirty="0" smtClean="0"/>
              <a:t>Erkenntnisse aus: Stiftung SILEA </a:t>
            </a:r>
            <a:r>
              <a:rPr lang="de-CH" sz="1400" dirty="0" smtClean="0"/>
              <a:t>(integriertes Leben-&gt;Betreut u.a. geistig beeinträchtigte Menschen)</a:t>
            </a:r>
          </a:p>
          <a:p>
            <a:pPr lvl="0"/>
            <a:endParaRPr lang="de-CH" dirty="0" smtClean="0"/>
          </a:p>
          <a:p>
            <a:r>
              <a:rPr lang="de-CH" dirty="0" smtClean="0"/>
              <a:t>Ergebnisse nur bedingt für unser Projekt verwendbar:</a:t>
            </a:r>
          </a:p>
          <a:p>
            <a:r>
              <a:rPr lang="de-CH" dirty="0" smtClean="0"/>
              <a:t>Wunsch der SILEA: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Leistungserfassung mit IT -&gt;doppelte Buchführung (vorgeschrieben auf Papier)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Integration vom Pikettdienst im IT-System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396358" y="1929182"/>
            <a:ext cx="82190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dirty="0" smtClean="0"/>
              <a:t>Erkenntnisse aus PSY Bern vom Psychiater </a:t>
            </a:r>
            <a:r>
              <a:rPr lang="de-CH" dirty="0" err="1" smtClean="0"/>
              <a:t>Dr.Grossenbacher</a:t>
            </a:r>
            <a:r>
              <a:rPr lang="de-CH" dirty="0" smtClean="0"/>
              <a:t>:</a:t>
            </a:r>
          </a:p>
          <a:p>
            <a:pPr lvl="0"/>
            <a:endParaRPr lang="de-CH" dirty="0" smtClean="0"/>
          </a:p>
          <a:p>
            <a:pPr lvl="0"/>
            <a:r>
              <a:rPr lang="de-CH" b="1" dirty="0" err="1" smtClean="0"/>
              <a:t>Must</a:t>
            </a:r>
            <a:r>
              <a:rPr lang="de-CH" b="1" dirty="0" smtClean="0"/>
              <a:t> </a:t>
            </a:r>
            <a:r>
              <a:rPr lang="de-CH" b="1" dirty="0" err="1" smtClean="0"/>
              <a:t>feautures</a:t>
            </a:r>
            <a:r>
              <a:rPr lang="de-CH" b="1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gemeinsame Krankengeschichte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vernetzte Agenden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SMS-Alert System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Benachrichtigung  falls Administration E-Mail einem für Psychiater relevanten Fall ablegt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Wechselwirkungen mit noch nicht einem Fall zugeordnetem Medikament  unabhängig ob Psychiater oder Administration Medikament erfasst hatte gut sichtbar als Warnhinweise anzeigen</a:t>
            </a: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2396359" y="244486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b="1" dirty="0" smtClean="0"/>
              <a:t>Wünschenswerte Verbesserungen:</a:t>
            </a:r>
          </a:p>
          <a:p>
            <a:endParaRPr lang="de-CH" b="1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Einnahmezeiten flexibler gestalten als fix Mo/Mi/Ab bei der Medikation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 Warnhirnweis sichtbar bei erster Konsultation mit aggressivem Patient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nur wenige vordefinierte Felder anlegen  für Text: Medikation /Rest aufteilen 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GUI intuitiv und einfach machen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pic>
        <p:nvPicPr>
          <p:cNvPr id="5" name="Bildplatzhalter 4" descr="Manuel Pfister - Internet Explor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81366" y="1018955"/>
            <a:ext cx="4188372" cy="487362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606565" y="2669628"/>
            <a:ext cx="3153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b="1" dirty="0" smtClean="0"/>
              <a:t>Was passierte nach dem Interview?</a:t>
            </a:r>
          </a:p>
          <a:p>
            <a:pPr lvl="0"/>
            <a:endParaRPr lang="de-CH" b="1" dirty="0" smtClean="0">
              <a:hlinkClick r:id="rId3"/>
            </a:endParaRPr>
          </a:p>
          <a:p>
            <a:pPr lvl="0"/>
            <a:endParaRPr lang="de-CH" dirty="0" smtClean="0">
              <a:hlinkClick r:id="rId3"/>
            </a:endParaRPr>
          </a:p>
          <a:p>
            <a:pPr lvl="0"/>
            <a:r>
              <a:rPr lang="de-CH" dirty="0" smtClean="0">
                <a:hlinkClick r:id="rId3"/>
              </a:rPr>
              <a:t>http://www.synopses.ch/</a:t>
            </a:r>
            <a:endParaRPr lang="de-CH" dirty="0" smtClean="0"/>
          </a:p>
          <a:p>
            <a:pPr lvl="0"/>
            <a:endParaRPr lang="de-CH" dirty="0" smtClean="0"/>
          </a:p>
        </p:txBody>
      </p:sp>
      <p:sp>
        <p:nvSpPr>
          <p:cNvPr id="7" name="Rechteck 6"/>
          <p:cNvSpPr/>
          <p:nvPr/>
        </p:nvSpPr>
        <p:spPr>
          <a:xfrm>
            <a:off x="6353503" y="5743904"/>
            <a:ext cx="4009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/>
              <a:t>Quellenangabe: Bieler Tagblatt, 25.03.15</a:t>
            </a:r>
            <a:endParaRPr lang="de-CH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3" name="Grafik 2" descr="imagesCAWG4ZT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033" y="2969492"/>
            <a:ext cx="2148840" cy="136398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564524" y="3058510"/>
            <a:ext cx="4593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Zielgruppe: 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ambulante Ärzte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kleine Praxen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Ärzte und Psychiater 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Wunsch nach einfacher Bedienung und Intuitivem GUI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Benutzerdefiniert</PresentationFormat>
  <Paragraphs>58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Team Green</vt:lpstr>
      <vt:lpstr>Content</vt:lpstr>
      <vt:lpstr>1. Scoping</vt:lpstr>
      <vt:lpstr>2. Research</vt:lpstr>
      <vt:lpstr>2. Research</vt:lpstr>
      <vt:lpstr>2. Research</vt:lpstr>
      <vt:lpstr>2. Research</vt:lpstr>
      <vt:lpstr>2. Research</vt:lpstr>
      <vt:lpstr>3. Synthesize</vt:lpstr>
      <vt:lpstr>4. Design: Mainfeatures</vt:lpstr>
      <vt:lpstr>4. Design: Storyboard</vt:lpstr>
      <vt:lpstr>4. Design: Prototyping</vt:lpstr>
      <vt:lpstr>4. Design: Prototyping</vt:lpstr>
      <vt:lpstr>5.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Pfister</cp:lastModifiedBy>
  <cp:revision>33</cp:revision>
  <dcterms:created xsi:type="dcterms:W3CDTF">2015-09-24T14:02:47Z</dcterms:created>
  <dcterms:modified xsi:type="dcterms:W3CDTF">2015-10-14T08:02:07Z</dcterms:modified>
</cp:coreProperties>
</file>