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0" saveSubsetFonts="1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5" r:id="rId6"/>
    <p:sldId id="276" r:id="rId7"/>
    <p:sldId id="278" r:id="rId8"/>
    <p:sldId id="283" r:id="rId9"/>
    <p:sldId id="279" r:id="rId10"/>
    <p:sldId id="280" r:id="rId11"/>
    <p:sldId id="281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21.01.2016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14 – Final </a:t>
            </a:r>
            <a:r>
              <a:rPr lang="de-CH" sz="3200" dirty="0" err="1" smtClean="0"/>
              <a:t>Presentation</a:t>
            </a:r>
            <a:endParaRPr lang="de-CH" sz="3200" dirty="0" smtClean="0"/>
          </a:p>
          <a:p>
            <a:r>
              <a:rPr lang="de-CH" sz="3200" dirty="0" err="1" smtClean="0"/>
              <a:t>Doctor</a:t>
            </a:r>
            <a:r>
              <a:rPr lang="de-CH" sz="3200" dirty="0" smtClean="0"/>
              <a:t> Green App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33445"/>
            <a:ext cx="5655103" cy="601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«</a:t>
            </a:r>
            <a:r>
              <a:rPr lang="de-CH" b="1" dirty="0" err="1" smtClean="0">
                <a:solidFill>
                  <a:srgbClr val="00B050"/>
                </a:solidFill>
              </a:rPr>
              <a:t>Me</a:t>
            </a:r>
            <a:r>
              <a:rPr lang="de-CH" b="1" dirty="0" smtClean="0">
                <a:solidFill>
                  <a:srgbClr val="00B050"/>
                </a:solidFill>
              </a:rPr>
              <a:t>, </a:t>
            </a:r>
            <a:r>
              <a:rPr lang="de-CH" b="1" dirty="0" err="1" smtClean="0">
                <a:solidFill>
                  <a:srgbClr val="00B050"/>
                </a:solidFill>
              </a:rPr>
              <a:t>my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team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and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the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course</a:t>
            </a:r>
            <a:r>
              <a:rPr lang="de-CH" b="1" dirty="0" smtClean="0">
                <a:solidFill>
                  <a:srgbClr val="00B050"/>
                </a:solidFill>
              </a:rPr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Viel gelernt für zukünftige Projekte</a:t>
            </a:r>
          </a:p>
          <a:p>
            <a:r>
              <a:rPr lang="de-CH" dirty="0" smtClean="0"/>
              <a:t>Organisation / Ressourcenplanung</a:t>
            </a:r>
          </a:p>
          <a:p>
            <a:r>
              <a:rPr lang="de-CH" dirty="0" smtClean="0"/>
              <a:t>Motivation</a:t>
            </a:r>
          </a:p>
          <a:p>
            <a:r>
              <a:rPr lang="de-CH" dirty="0" smtClean="0"/>
              <a:t>Planung ist das A und O</a:t>
            </a:r>
          </a:p>
          <a:p>
            <a:r>
              <a:rPr lang="de-CH" dirty="0" smtClean="0"/>
              <a:t>Aufgabenverteilung und Umsetzung muss KLAR sein, bevor jeder für sich an seiner Klasse arbeitet</a:t>
            </a:r>
          </a:p>
          <a:p>
            <a:r>
              <a:rPr lang="de-CH" dirty="0" smtClean="0"/>
              <a:t>Keine Erfahrung mit </a:t>
            </a:r>
            <a:r>
              <a:rPr lang="de-CH" dirty="0" err="1" smtClean="0"/>
              <a:t>Vaadin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3906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B050"/>
                </a:solidFill>
              </a:rPr>
              <a:t>Questions</a:t>
            </a:r>
            <a:r>
              <a:rPr lang="de-DE" b="1" dirty="0" smtClean="0">
                <a:solidFill>
                  <a:srgbClr val="00B050"/>
                </a:solidFill>
              </a:rPr>
              <a:t>?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65" y="1526129"/>
            <a:ext cx="6824869" cy="51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 </a:t>
            </a:r>
            <a:r>
              <a:rPr lang="de-CH" dirty="0" err="1" smtClean="0"/>
              <a:t>of</a:t>
            </a:r>
            <a:r>
              <a:rPr lang="de-CH" dirty="0" smtClean="0"/>
              <a:t> Prototype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Code Review</a:t>
            </a:r>
          </a:p>
          <a:p>
            <a:pPr lvl="1"/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Team </a:t>
            </a:r>
            <a:r>
              <a:rPr lang="de-CH" dirty="0" err="1" smtClean="0"/>
              <a:t>member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Learning </a:t>
            </a:r>
            <a:r>
              <a:rPr lang="de-CH" dirty="0" err="1" smtClean="0"/>
              <a:t>Process</a:t>
            </a:r>
            <a:endParaRPr lang="de-CH" dirty="0"/>
          </a:p>
          <a:p>
            <a:pPr lvl="1"/>
            <a:r>
              <a:rPr lang="de-CH" dirty="0" smtClean="0"/>
              <a:t>Storyboard </a:t>
            </a:r>
            <a:r>
              <a:rPr lang="de-CH" dirty="0"/>
              <a:t>– </a:t>
            </a:r>
            <a:r>
              <a:rPr lang="de-CH" dirty="0" err="1"/>
              <a:t>Requirements</a:t>
            </a:r>
            <a:r>
              <a:rPr lang="de-CH" dirty="0"/>
              <a:t> – Design – Implementation </a:t>
            </a:r>
            <a:endParaRPr lang="de-CH" dirty="0" smtClean="0"/>
          </a:p>
          <a:p>
            <a:pPr lvl="1"/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 smtClean="0"/>
              <a:t>Retrospective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Me</a:t>
            </a:r>
            <a:r>
              <a:rPr lang="de-CH" dirty="0"/>
              <a:t>,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course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http://localhost:8080/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49" y="1690688"/>
            <a:ext cx="2667372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(Pfister)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710609"/>
            <a:ext cx="10515600" cy="2466353"/>
          </a:xfrm>
        </p:spPr>
        <p:txBody>
          <a:bodyPr>
            <a:normAutofit lnSpcReduction="10000"/>
          </a:bodyPr>
          <a:lstStyle/>
          <a:p>
            <a:r>
              <a:rPr lang="de-CH" dirty="0" err="1" smtClean="0"/>
              <a:t>MyUI</a:t>
            </a:r>
            <a:endParaRPr lang="de-CH" dirty="0" smtClean="0"/>
          </a:p>
          <a:p>
            <a:r>
              <a:rPr lang="de-CH" dirty="0" err="1" smtClean="0"/>
              <a:t>Generic</a:t>
            </a:r>
            <a:r>
              <a:rPr lang="de-CH" dirty="0" smtClean="0"/>
              <a:t> View</a:t>
            </a:r>
          </a:p>
          <a:p>
            <a:r>
              <a:rPr lang="de-CH" dirty="0" smtClean="0"/>
              <a:t>Login View</a:t>
            </a:r>
          </a:p>
          <a:p>
            <a:r>
              <a:rPr lang="de-CH" dirty="0" smtClean="0"/>
              <a:t>Home View</a:t>
            </a:r>
          </a:p>
          <a:p>
            <a:r>
              <a:rPr lang="de-CH" dirty="0" smtClean="0"/>
              <a:t>(State Pattern)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563757"/>
            <a:ext cx="10515600" cy="107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Login Controller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38200" y="25520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Mele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de-CH" dirty="0" smtClean="0"/>
              <a:t>Patient Search</a:t>
            </a:r>
          </a:p>
          <a:p>
            <a:r>
              <a:rPr lang="de-CH" dirty="0" smtClean="0"/>
              <a:t>Patient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(State Pattern)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450575"/>
            <a:ext cx="10515600" cy="124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Portmann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Vladi</a:t>
            </a:r>
            <a:r>
              <a:rPr lang="de-CH" b="1" dirty="0" smtClean="0">
                <a:solidFill>
                  <a:srgbClr val="00B050"/>
                </a:solidFill>
              </a:rPr>
              <a:t> / Ramos)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Case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Treatment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Database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5196827"/>
            <a:ext cx="3595990" cy="8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Storyboards</a:t>
            </a:r>
          </a:p>
          <a:p>
            <a:pPr lvl="1"/>
            <a:r>
              <a:rPr lang="de-CH" dirty="0" smtClean="0"/>
              <a:t>Klarer Ablauf der Funktionalität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Viele Storyboards zu ähnlich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Praktische Anwendung im Vordergrund</a:t>
            </a:r>
            <a:endParaRPr lang="de-CH" dirty="0" smtClean="0"/>
          </a:p>
          <a:p>
            <a:r>
              <a:rPr lang="de-CH" dirty="0" err="1" smtClean="0"/>
              <a:t>Requirements</a:t>
            </a:r>
            <a:endParaRPr lang="de-CH" dirty="0" smtClean="0"/>
          </a:p>
          <a:p>
            <a:pPr lvl="1"/>
            <a:r>
              <a:rPr lang="de-CH" dirty="0" err="1" smtClean="0"/>
              <a:t>Requirements</a:t>
            </a:r>
            <a:r>
              <a:rPr lang="de-CH" dirty="0" smtClean="0"/>
              <a:t> können sich ändern</a:t>
            </a:r>
          </a:p>
          <a:p>
            <a:pPr lvl="1"/>
            <a:r>
              <a:rPr lang="de-CH" dirty="0" smtClean="0"/>
              <a:t>Fokus auf Hauptfunktionen legen</a:t>
            </a:r>
          </a:p>
          <a:p>
            <a:pPr lvl="1"/>
            <a:r>
              <a:rPr lang="de-CH" dirty="0" smtClean="0"/>
              <a:t>Interview wichtig für </a:t>
            </a:r>
            <a:r>
              <a:rPr lang="de-CH" dirty="0" err="1" smtClean="0"/>
              <a:t>Requirements</a:t>
            </a:r>
            <a:endParaRPr lang="de-CH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339" y="3551582"/>
            <a:ext cx="4784178" cy="307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 err="1"/>
              <a:t>Prototyping</a:t>
            </a:r>
            <a:r>
              <a:rPr lang="de-CH" dirty="0"/>
              <a:t> ist sehr wichtig</a:t>
            </a:r>
          </a:p>
          <a:p>
            <a:pPr lvl="1"/>
            <a:r>
              <a:rPr lang="de-CH" dirty="0"/>
              <a:t>Models (DB, Klassendiagramm)</a:t>
            </a:r>
          </a:p>
          <a:p>
            <a:pPr lvl="1"/>
            <a:r>
              <a:rPr lang="de-CH" dirty="0"/>
              <a:t>UML Diagramme helfen bei Implementation</a:t>
            </a:r>
          </a:p>
          <a:p>
            <a:r>
              <a:rPr lang="de-CH" dirty="0"/>
              <a:t>Implementation</a:t>
            </a:r>
          </a:p>
          <a:p>
            <a:pPr lvl="1"/>
            <a:r>
              <a:rPr lang="de-CH" dirty="0"/>
              <a:t>Organisation</a:t>
            </a:r>
          </a:p>
          <a:p>
            <a:pPr lvl="1"/>
            <a:r>
              <a:rPr lang="de-CH" dirty="0"/>
              <a:t>Unterschiedlicher Wissensstand</a:t>
            </a:r>
          </a:p>
          <a:p>
            <a:pPr lvl="1"/>
            <a:r>
              <a:rPr lang="de-CH" dirty="0"/>
              <a:t>DB am Anfang </a:t>
            </a:r>
            <a:r>
              <a:rPr lang="de-CH" dirty="0">
                <a:sym typeface="Wingdings" panose="05000000000000000000" pitchFamily="2" charset="2"/>
              </a:rPr>
              <a:t> eher schlecht</a:t>
            </a:r>
            <a:endParaRPr lang="de-CH" dirty="0"/>
          </a:p>
          <a:p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367" y="3074504"/>
            <a:ext cx="4729722" cy="35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- ok</a:t>
            </a:r>
          </a:p>
          <a:p>
            <a:pPr lvl="1"/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0" y="3180522"/>
            <a:ext cx="8522480" cy="32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65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PowerPoint-Präsentation</vt:lpstr>
      <vt:lpstr>Content</vt:lpstr>
      <vt:lpstr>Demo</vt:lpstr>
      <vt:lpstr>Code Review (Pfister)</vt:lpstr>
      <vt:lpstr>PowerPoint-Präsentation</vt:lpstr>
      <vt:lpstr>Code Review (Vladi / Ramos)</vt:lpstr>
      <vt:lpstr>Learning Process</vt:lpstr>
      <vt:lpstr>Learning Process</vt:lpstr>
      <vt:lpstr>Learning Process</vt:lpstr>
      <vt:lpstr>Learning Process</vt:lpstr>
      <vt:lpstr>«Me, my team and the course»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69</cp:revision>
  <dcterms:created xsi:type="dcterms:W3CDTF">2015-09-24T14:02:47Z</dcterms:created>
  <dcterms:modified xsi:type="dcterms:W3CDTF">2016-01-21T12:50:55Z</dcterms:modified>
</cp:coreProperties>
</file>