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5" r:id="rId6"/>
    <p:sldId id="276" r:id="rId7"/>
    <p:sldId id="278" r:id="rId8"/>
    <p:sldId id="283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865295"/>
            <a:ext cx="5632173" cy="58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«</a:t>
            </a:r>
            <a:r>
              <a:rPr lang="de-CH" b="1" dirty="0" err="1" smtClean="0">
                <a:solidFill>
                  <a:srgbClr val="00B050"/>
                </a:solidFill>
              </a:rPr>
              <a:t>Me</a:t>
            </a:r>
            <a:r>
              <a:rPr lang="de-CH" b="1" dirty="0" smtClean="0">
                <a:solidFill>
                  <a:srgbClr val="00B050"/>
                </a:solidFill>
              </a:rPr>
              <a:t>, </a:t>
            </a:r>
            <a:r>
              <a:rPr lang="de-CH" b="1" dirty="0" err="1" smtClean="0">
                <a:solidFill>
                  <a:srgbClr val="00B050"/>
                </a:solidFill>
              </a:rPr>
              <a:t>my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the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course</a:t>
            </a:r>
            <a:r>
              <a:rPr lang="de-CH" b="1" dirty="0" smtClean="0">
                <a:solidFill>
                  <a:srgbClr val="00B050"/>
                </a:solidFill>
              </a:rPr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Viel gelernt für zukünftige Projekte</a:t>
            </a:r>
          </a:p>
          <a:p>
            <a:r>
              <a:rPr lang="de-CH" dirty="0" smtClean="0"/>
              <a:t>Organisation / Ressourcenplanung</a:t>
            </a:r>
          </a:p>
          <a:p>
            <a:r>
              <a:rPr lang="de-CH" dirty="0" smtClean="0"/>
              <a:t>Motivation</a:t>
            </a:r>
          </a:p>
          <a:p>
            <a:r>
              <a:rPr lang="de-CH" dirty="0" smtClean="0"/>
              <a:t>Planung ist das A und O</a:t>
            </a:r>
          </a:p>
          <a:p>
            <a:r>
              <a:rPr lang="de-CH" dirty="0" smtClean="0"/>
              <a:t>Aufgabenverteilung und Umsetzung muss KLAR sein, bevor jeder für sich an seiner Klasse arbeitet</a:t>
            </a:r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90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</a:t>
            </a:r>
            <a:r>
              <a:rPr lang="de-CH" dirty="0" smtClean="0"/>
              <a:t>Review</a:t>
            </a:r>
          </a:p>
          <a:p>
            <a:pPr lvl="1"/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Team </a:t>
            </a:r>
            <a:r>
              <a:rPr lang="de-CH" dirty="0" err="1" smtClean="0"/>
              <a:t>member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smtClean="0"/>
              <a:t>Storyboard </a:t>
            </a:r>
            <a:r>
              <a:rPr lang="de-CH" dirty="0"/>
              <a:t>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  <a:endParaRPr lang="de-CH" dirty="0" smtClean="0"/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Retrospective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49" y="1690688"/>
            <a:ext cx="266737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</a:t>
            </a:r>
            <a:r>
              <a:rPr lang="de-CH" b="1" dirty="0" smtClean="0">
                <a:solidFill>
                  <a:srgbClr val="00B050"/>
                </a:solidFill>
              </a:rPr>
              <a:t>(Pfister)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710609"/>
            <a:ext cx="10515600" cy="2466353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563757"/>
            <a:ext cx="10515600" cy="107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Login Controller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2552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450575"/>
            <a:ext cx="10515600" cy="124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</a:t>
            </a:r>
            <a:r>
              <a:rPr lang="de-CH" b="1" dirty="0" smtClean="0">
                <a:solidFill>
                  <a:srgbClr val="00B050"/>
                </a:solidFill>
              </a:rPr>
              <a:t>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pPr lvl="1"/>
            <a:r>
              <a:rPr lang="de-CH" dirty="0" smtClean="0"/>
              <a:t>Klarer Ablauf der Funktionalität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Viele Storyboards </a:t>
            </a:r>
            <a:r>
              <a:rPr lang="de-CH" dirty="0" smtClean="0">
                <a:sym typeface="Wingdings" panose="05000000000000000000" pitchFamily="2" charset="2"/>
              </a:rPr>
              <a:t>zu ähnlich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Praktische Anwendung im Vordergrund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Requirements</a:t>
            </a:r>
            <a:r>
              <a:rPr lang="de-CH" dirty="0" smtClean="0"/>
              <a:t> können sich ändern</a:t>
            </a:r>
          </a:p>
          <a:p>
            <a:pPr lvl="1"/>
            <a:r>
              <a:rPr lang="de-CH" dirty="0" smtClean="0"/>
              <a:t>Fokus auf Hauptfunktionen legen</a:t>
            </a:r>
          </a:p>
          <a:p>
            <a:pPr lvl="1"/>
            <a:r>
              <a:rPr lang="de-CH" dirty="0" smtClean="0"/>
              <a:t>Interview wichtig für </a:t>
            </a:r>
            <a:r>
              <a:rPr lang="de-CH" dirty="0" err="1" smtClean="0"/>
              <a:t>Requirements</a:t>
            </a:r>
            <a:endParaRPr lang="de-CH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39" y="3551582"/>
            <a:ext cx="4784178" cy="30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 err="1"/>
              <a:t>Prototyping</a:t>
            </a:r>
            <a:r>
              <a:rPr lang="de-CH" dirty="0"/>
              <a:t> ist sehr wichtig</a:t>
            </a:r>
          </a:p>
          <a:p>
            <a:pPr lvl="1"/>
            <a:r>
              <a:rPr lang="de-CH" dirty="0"/>
              <a:t>Models (DB, Klassendiagramm)</a:t>
            </a:r>
          </a:p>
          <a:p>
            <a:pPr lvl="1"/>
            <a:r>
              <a:rPr lang="de-CH" dirty="0"/>
              <a:t>UML Diagramme helfen bei Implementation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Organisation</a:t>
            </a:r>
          </a:p>
          <a:p>
            <a:pPr lvl="1"/>
            <a:r>
              <a:rPr lang="de-CH" dirty="0"/>
              <a:t>Unterschiedlicher Wissensstand</a:t>
            </a:r>
          </a:p>
          <a:p>
            <a:pPr lvl="1"/>
            <a:r>
              <a:rPr lang="de-CH" dirty="0"/>
              <a:t>DB am Anfang </a:t>
            </a:r>
            <a:r>
              <a:rPr lang="de-CH" dirty="0">
                <a:sym typeface="Wingdings" panose="05000000000000000000" pitchFamily="2" charset="2"/>
              </a:rPr>
              <a:t> eher schlecht</a:t>
            </a:r>
            <a:endParaRPr lang="de-CH" dirty="0"/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67" y="3074504"/>
            <a:ext cx="4729722" cy="35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- ok</a:t>
            </a:r>
            <a:endParaRPr lang="de-CH" dirty="0" smtClean="0"/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34" y="3151953"/>
            <a:ext cx="7240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Demo</vt:lpstr>
      <vt:lpstr>Code Review (Pfister)</vt:lpstr>
      <vt:lpstr>PowerPoint-Präsentation</vt:lpstr>
      <vt:lpstr>Code Review (Vladi / Ramos)</vt:lpstr>
      <vt:lpstr>Learning Process</vt:lpstr>
      <vt:lpstr>Learning Process</vt:lpstr>
      <vt:lpstr>Learning Process</vt:lpstr>
      <vt:lpstr>Learning Process</vt:lpstr>
      <vt:lpstr>«Me, my team and the course»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63</cp:revision>
  <dcterms:created xsi:type="dcterms:W3CDTF">2015-09-24T14:02:47Z</dcterms:created>
  <dcterms:modified xsi:type="dcterms:W3CDTF">2016-01-21T12:16:53Z</dcterms:modified>
</cp:coreProperties>
</file>