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7628" saveSubsetFonts="1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73" r:id="rId5"/>
    <p:sldId id="261" r:id="rId6"/>
    <p:sldId id="262" r:id="rId7"/>
    <p:sldId id="263" r:id="rId8"/>
    <p:sldId id="274" r:id="rId9"/>
    <p:sldId id="264" r:id="rId10"/>
    <p:sldId id="265" r:id="rId11"/>
    <p:sldId id="266" r:id="rId12"/>
    <p:sldId id="275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01F6-625D-4440-BFE5-621C0F40DF81}" type="datetimeFigureOut">
              <a:rPr lang="de-DE" smtClean="0"/>
              <a:t>14.10.2015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1C042-C27A-45B2-85FD-E79CE91545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11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de-CH" dirty="0" err="1" smtClean="0"/>
              <a:t>Must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: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Benachrichtigung  falls Administration E-Mail einem für Psychiater relevanten Fall ablegt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Wechselwirkungen mit noch nicht einem Fall zugeordnetem Medikament  unabhängig ob Psychiater oder Administration Medikament erfasst hatte gut sichtbar als Warnhinweise anzeigen</a:t>
            </a:r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pPr lvl="0">
              <a:buFont typeface="Arial" pitchFamily="34" charset="0"/>
              <a:buChar char="•"/>
            </a:pP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82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/>
              <a:t>Einnahmezeiten flexibler gestalten als fix Mo/Mi/Ab bei der Medikation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 Warnhirnweis sichtbar bei erster Konsultation mit aggressivem Patient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nur wenige vordefinierte Felder anlegen  für Text: Medikation /Rest aufteilen </a:t>
            </a:r>
          </a:p>
          <a:p>
            <a:pPr lvl="0">
              <a:buFont typeface="Arial" pitchFamily="34" charset="0"/>
              <a:buChar char="•"/>
            </a:pPr>
            <a:r>
              <a:rPr lang="de-CH" dirty="0" smtClean="0"/>
              <a:t>GUI intuitiv und einfach machen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A7685-C5A4-4A65-A5F5-0C50A8B9D2A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37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pPr/>
              <a:t>14.10.2015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opses.c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CH" sz="3200" dirty="0" smtClean="0"/>
          </a:p>
          <a:p>
            <a:r>
              <a:rPr lang="de-CH" sz="3200" dirty="0" smtClean="0"/>
              <a:t>Task 3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901992"/>
            <a:ext cx="6000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3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Synthesize</a:t>
            </a:r>
            <a:r>
              <a:rPr lang="de-DE" b="1" dirty="0" smtClean="0">
                <a:solidFill>
                  <a:srgbClr val="00B050"/>
                </a:solidFill>
              </a:rPr>
              <a:t>: Main </a:t>
            </a:r>
            <a:r>
              <a:rPr lang="de-DE" b="1" dirty="0">
                <a:solidFill>
                  <a:srgbClr val="00B050"/>
                </a:solidFill>
              </a:rPr>
              <a:t>F</a:t>
            </a:r>
            <a:r>
              <a:rPr lang="de-DE" b="1" dirty="0" smtClean="0">
                <a:solidFill>
                  <a:srgbClr val="00B050"/>
                </a:solidFill>
              </a:rPr>
              <a:t>eatures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050"/>
            <a:ext cx="10932006" cy="47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00B050"/>
                </a:solidFill>
              </a:rPr>
              <a:t>4. Design</a:t>
            </a:r>
            <a:r>
              <a:rPr lang="de-DE" b="1" dirty="0">
                <a:solidFill>
                  <a:srgbClr val="00B050"/>
                </a:solidFill>
              </a:rPr>
              <a:t>: </a:t>
            </a:r>
            <a:r>
              <a:rPr lang="de-DE" b="1" dirty="0" smtClean="0">
                <a:solidFill>
                  <a:srgbClr val="00B050"/>
                </a:solidFill>
              </a:rPr>
              <a:t>Storyboard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790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53" y="1277692"/>
            <a:ext cx="8421760" cy="54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5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5669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5. </a:t>
            </a:r>
            <a:r>
              <a:rPr lang="de-DE" b="1" dirty="0" err="1" smtClean="0">
                <a:solidFill>
                  <a:srgbClr val="00B050"/>
                </a:solidFill>
              </a:rPr>
              <a:t>Prototyping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1474786"/>
            <a:ext cx="9281160" cy="52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00B050"/>
                </a:solidFill>
              </a:rPr>
              <a:t>6</a:t>
            </a:r>
            <a:r>
              <a:rPr lang="de-DE" b="1" dirty="0" smtClean="0">
                <a:solidFill>
                  <a:srgbClr val="00B050"/>
                </a:solidFill>
              </a:rPr>
              <a:t>. Validation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Erneutes Treffen mit Herrn Lehmann</a:t>
            </a:r>
            <a:endParaRPr lang="de-CH" dirty="0" smtClean="0"/>
          </a:p>
          <a:p>
            <a:pPr lvl="1"/>
            <a:r>
              <a:rPr lang="de-CH" dirty="0" smtClean="0"/>
              <a:t>Zusätzlich integrieren:</a:t>
            </a:r>
          </a:p>
          <a:p>
            <a:pPr lvl="2"/>
            <a:r>
              <a:rPr lang="de-CH" dirty="0" smtClean="0"/>
              <a:t>Sprung aus Terminübersicht zu Patient und zurück</a:t>
            </a:r>
            <a:endParaRPr lang="de-CH" dirty="0" smtClean="0"/>
          </a:p>
          <a:p>
            <a:pPr lvl="1"/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2"/>
            <a:r>
              <a:rPr lang="de-CH" dirty="0" smtClean="0"/>
              <a:t>Chat Funktion </a:t>
            </a:r>
            <a:r>
              <a:rPr lang="de-CH" dirty="0" smtClean="0">
                <a:sym typeface="Wingdings" panose="05000000000000000000" pitchFamily="2" charset="2"/>
              </a:rPr>
              <a:t> Abrechnung</a:t>
            </a:r>
          </a:p>
          <a:p>
            <a:pPr lvl="2"/>
            <a:r>
              <a:rPr lang="de-CH" dirty="0" smtClean="0">
                <a:sym typeface="Wingdings" panose="05000000000000000000" pitchFamily="2" charset="2"/>
              </a:rPr>
              <a:t>Medikations-Bestätigung vs. Vertrauen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00B050"/>
                </a:solidFill>
              </a:rPr>
              <a:t>7</a:t>
            </a:r>
            <a:r>
              <a:rPr lang="de-DE" b="1" dirty="0" smtClean="0">
                <a:solidFill>
                  <a:srgbClr val="00B050"/>
                </a:solidFill>
              </a:rPr>
              <a:t>. </a:t>
            </a:r>
            <a:r>
              <a:rPr lang="de-DE" b="1" dirty="0" err="1" smtClean="0">
                <a:solidFill>
                  <a:srgbClr val="00B050"/>
                </a:solidFill>
              </a:rPr>
              <a:t>Discussion</a:t>
            </a:r>
            <a:endParaRPr lang="en-GB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Fragen?</a:t>
            </a:r>
            <a:endParaRPr lang="de-CH" dirty="0" smtClean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56" y="2238055"/>
            <a:ext cx="393848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Scoping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Synthesize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Design</a:t>
            </a:r>
          </a:p>
          <a:p>
            <a:pPr lvl="1"/>
            <a:r>
              <a:rPr lang="de-CH" dirty="0"/>
              <a:t>Mainfeatures</a:t>
            </a:r>
          </a:p>
          <a:p>
            <a:pPr lvl="1"/>
            <a:r>
              <a:rPr lang="de-CH" dirty="0" smtClean="0"/>
              <a:t>Storyboard</a:t>
            </a:r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Prototyping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smtClean="0"/>
              <a:t>Validation</a:t>
            </a:r>
            <a:endParaRPr lang="de-CH" dirty="0" smtClean="0"/>
          </a:p>
          <a:p>
            <a:pPr marL="514350" indent="-514350">
              <a:buFont typeface="+mj-lt"/>
              <a:buAutoNum type="arabicPeriod"/>
            </a:pPr>
            <a:r>
              <a:rPr lang="de-CH" dirty="0" err="1" smtClean="0"/>
              <a:t>Discussion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739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</a:t>
            </a:r>
            <a:r>
              <a:rPr lang="de-CH" b="1" dirty="0" err="1" smtClean="0">
                <a:solidFill>
                  <a:srgbClr val="00B050"/>
                </a:solidFill>
              </a:rPr>
              <a:t>Scoping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4735869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Project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Anwendungen spezifisch für Psychiater</a:t>
            </a:r>
          </a:p>
          <a:p>
            <a:pPr lvl="1"/>
            <a:r>
              <a:rPr lang="de-CH" dirty="0" smtClean="0"/>
              <a:t>Web-</a:t>
            </a:r>
            <a:r>
              <a:rPr lang="de-CH" dirty="0" err="1" smtClean="0"/>
              <a:t>Based</a:t>
            </a:r>
            <a:r>
              <a:rPr lang="de-CH" dirty="0" smtClean="0"/>
              <a:t> App (Mobil/Desktop)</a:t>
            </a:r>
          </a:p>
          <a:p>
            <a:pPr lvl="1"/>
            <a:r>
              <a:rPr lang="de-CH" dirty="0" smtClean="0"/>
              <a:t>Terminerfassung &amp; </a:t>
            </a:r>
            <a:r>
              <a:rPr lang="de-CH" dirty="0" smtClean="0"/>
              <a:t>Übersicht</a:t>
            </a:r>
          </a:p>
          <a:p>
            <a:pPr lvl="1"/>
            <a:r>
              <a:rPr lang="de-CH" dirty="0" smtClean="0"/>
              <a:t>Patientenübersicht</a:t>
            </a:r>
            <a:endParaRPr lang="de-CH" dirty="0" smtClean="0"/>
          </a:p>
          <a:p>
            <a:pPr lvl="1"/>
            <a:r>
              <a:rPr lang="de-CH" dirty="0" smtClean="0"/>
              <a:t>Behandlungsverlauf</a:t>
            </a:r>
          </a:p>
          <a:p>
            <a:r>
              <a:rPr lang="de-CH" dirty="0" smtClean="0"/>
              <a:t>Out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Scope</a:t>
            </a:r>
            <a:endParaRPr lang="de-CH" dirty="0" smtClean="0"/>
          </a:p>
          <a:p>
            <a:pPr lvl="1"/>
            <a:r>
              <a:rPr lang="de-CH" dirty="0" smtClean="0"/>
              <a:t>Abrechnung</a:t>
            </a:r>
          </a:p>
          <a:p>
            <a:pPr lvl="1"/>
            <a:r>
              <a:rPr lang="de-CH" dirty="0" smtClean="0"/>
              <a:t>Krankheitsakte</a:t>
            </a:r>
          </a:p>
          <a:p>
            <a:pPr lvl="1"/>
            <a:r>
              <a:rPr lang="de-CH" dirty="0" smtClean="0"/>
              <a:t>OP-Plan</a:t>
            </a:r>
          </a:p>
          <a:p>
            <a:pPr lvl="1"/>
            <a:r>
              <a:rPr lang="de-CH" dirty="0" smtClean="0"/>
              <a:t>Anwendungen für Patienten und </a:t>
            </a:r>
            <a:r>
              <a:rPr lang="de-CH" dirty="0" err="1" smtClean="0"/>
              <a:t>Gesundheitsbeuftragten</a:t>
            </a:r>
            <a:endParaRPr lang="de-CH" dirty="0" smtClean="0"/>
          </a:p>
          <a:p>
            <a:r>
              <a:rPr lang="de-CH" dirty="0" smtClean="0"/>
              <a:t>Erfolgsmessung</a:t>
            </a:r>
          </a:p>
          <a:p>
            <a:pPr lvl="1"/>
            <a:r>
              <a:rPr lang="de-CH" dirty="0" smtClean="0"/>
              <a:t>Validierung durch Test User</a:t>
            </a:r>
          </a:p>
          <a:p>
            <a:pPr lvl="1"/>
            <a:r>
              <a:rPr lang="de-CH" dirty="0" smtClean="0"/>
              <a:t>Input von Herrn Lehmann (Interview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1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33133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Lehmann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ehemaliger Arzt in Psychiatrie </a:t>
            </a:r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dirty="0" smtClean="0"/>
              <a:t>Simpel</a:t>
            </a:r>
          </a:p>
          <a:p>
            <a:pPr lvl="2"/>
            <a:r>
              <a:rPr lang="de-CH" dirty="0" smtClean="0"/>
              <a:t>Funktionell</a:t>
            </a:r>
          </a:p>
          <a:p>
            <a:pPr lvl="2"/>
            <a:r>
              <a:rPr lang="de-CH" dirty="0" smtClean="0"/>
              <a:t>Allgemeine Funktionen</a:t>
            </a:r>
          </a:p>
          <a:p>
            <a:pPr lvl="2"/>
            <a:r>
              <a:rPr lang="de-CH" dirty="0" smtClean="0"/>
              <a:t>Spezialwünsche</a:t>
            </a:r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</a:t>
            </a:r>
            <a:r>
              <a:rPr lang="de-CH" dirty="0" smtClean="0"/>
              <a:t>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  <a:endParaRPr lang="de-CH" dirty="0" smtClean="0"/>
          </a:p>
          <a:p>
            <a:pPr lvl="1"/>
            <a:r>
              <a:rPr lang="de-CH" dirty="0" smtClean="0"/>
              <a:t>Erkenntnisse:</a:t>
            </a:r>
          </a:p>
          <a:p>
            <a:pPr lvl="2"/>
            <a:r>
              <a:rPr lang="de-CH" dirty="0" smtClean="0"/>
              <a:t>Gemeinsame Krankengeschichte</a:t>
            </a:r>
            <a:endParaRPr lang="de-CH" dirty="0" smtClean="0"/>
          </a:p>
          <a:p>
            <a:pPr lvl="2"/>
            <a:r>
              <a:rPr lang="de-CH" dirty="0" smtClean="0"/>
              <a:t>Vernetzte Agenden</a:t>
            </a:r>
            <a:endParaRPr lang="de-CH" dirty="0" smtClean="0"/>
          </a:p>
          <a:p>
            <a:pPr lvl="2"/>
            <a:r>
              <a:rPr lang="de-CH" dirty="0" smtClean="0"/>
              <a:t>SMS Alert System</a:t>
            </a:r>
          </a:p>
          <a:p>
            <a:pPr lvl="2"/>
            <a:r>
              <a:rPr lang="de-CH" dirty="0" smtClean="0"/>
              <a:t>Administration-Aktivitäten Benachrichtigung im Email Verkehr</a:t>
            </a:r>
          </a:p>
          <a:p>
            <a:pPr lvl="2"/>
            <a:r>
              <a:rPr lang="de-CH" dirty="0" smtClean="0"/>
              <a:t>Erfassen von Medikamenten </a:t>
            </a:r>
            <a:r>
              <a:rPr lang="de-CH" dirty="0" smtClean="0">
                <a:sym typeface="Wingdings" panose="05000000000000000000" pitchFamily="2" charset="2"/>
              </a:rPr>
              <a:t> anzeigen von Wechselwirkungen</a:t>
            </a:r>
          </a:p>
          <a:p>
            <a:pPr lvl="3"/>
            <a:r>
              <a:rPr lang="de-CH" dirty="0" smtClean="0">
                <a:sym typeface="Wingdings" panose="05000000000000000000" pitchFamily="2" charset="2"/>
              </a:rPr>
              <a:t>Bei Delegierung an Administration</a:t>
            </a:r>
          </a:p>
          <a:p>
            <a:pPr lvl="3"/>
            <a:r>
              <a:rPr lang="de-CH" dirty="0" smtClean="0">
                <a:sym typeface="Wingdings" panose="05000000000000000000" pitchFamily="2" charset="2"/>
              </a:rPr>
              <a:t>Bereits vor dem Erfassen des Medikaments</a:t>
            </a:r>
          </a:p>
          <a:p>
            <a:pPr lvl="3"/>
            <a:r>
              <a:rPr lang="de-CH" dirty="0" smtClean="0">
                <a:sym typeface="Wingdings" panose="05000000000000000000" pitchFamily="2" charset="2"/>
              </a:rPr>
              <a:t>Warnhinweise gut sichtbar anzeigen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2. Research: Interviews</a:t>
            </a:r>
            <a:endParaRPr lang="de-CH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r>
              <a:rPr lang="de-CH" dirty="0" smtClean="0"/>
              <a:t>Interview mit Herrn </a:t>
            </a:r>
            <a:r>
              <a:rPr lang="de-CH" dirty="0" smtClean="0"/>
              <a:t>Dr. </a:t>
            </a:r>
            <a:r>
              <a:rPr lang="de-CH" dirty="0" err="1" smtClean="0"/>
              <a:t>Grossenbacher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Arzt im PSY Bern </a:t>
            </a:r>
            <a:endParaRPr lang="de-CH" dirty="0" smtClean="0"/>
          </a:p>
          <a:p>
            <a:pPr lvl="1"/>
            <a:r>
              <a:rPr lang="de-CH" dirty="0" smtClean="0"/>
              <a:t>Wünschenswerte Verbesserungen:</a:t>
            </a:r>
            <a:endParaRPr lang="de-CH" dirty="0" smtClean="0"/>
          </a:p>
          <a:p>
            <a:pPr lvl="2"/>
            <a:r>
              <a:rPr lang="de-CH" dirty="0"/>
              <a:t>Flexiblere Einnahmezeiten gestalten als fix Mo/Mi/Ab bei der </a:t>
            </a:r>
            <a:r>
              <a:rPr lang="de-CH" dirty="0" smtClean="0"/>
              <a:t>Medikation</a:t>
            </a:r>
            <a:endParaRPr lang="de-CH" dirty="0" smtClean="0"/>
          </a:p>
          <a:p>
            <a:pPr lvl="2"/>
            <a:r>
              <a:rPr lang="de-CH" dirty="0"/>
              <a:t>Warnhirnweis sichtbar bei erster Konsultation mit aggressivem </a:t>
            </a:r>
            <a:r>
              <a:rPr lang="de-CH" dirty="0" smtClean="0"/>
              <a:t>Patient</a:t>
            </a:r>
            <a:endParaRPr lang="de-CH" dirty="0" smtClean="0"/>
          </a:p>
          <a:p>
            <a:pPr lvl="2"/>
            <a:r>
              <a:rPr lang="de-CH" dirty="0"/>
              <a:t>nur wenig vordefinierte Felder anlegen  für Freitext </a:t>
            </a:r>
            <a:endParaRPr lang="de-CH" dirty="0" smtClean="0"/>
          </a:p>
          <a:p>
            <a:pPr lvl="3"/>
            <a:r>
              <a:rPr lang="de-CH" dirty="0"/>
              <a:t>1xFeld-&gt;Medikation /1xFeld für den </a:t>
            </a:r>
            <a:r>
              <a:rPr lang="de-CH" dirty="0" smtClean="0"/>
              <a:t>Rest</a:t>
            </a:r>
          </a:p>
          <a:p>
            <a:pPr lvl="2"/>
            <a:r>
              <a:rPr lang="de-CH" dirty="0"/>
              <a:t>GUI intuitiv und einfach machen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Research</a:t>
            </a:r>
            <a:endParaRPr lang="de-CH" dirty="0"/>
          </a:p>
        </p:txBody>
      </p:sp>
      <p:pic>
        <p:nvPicPr>
          <p:cNvPr id="5" name="Bildplatzhalter 4" descr="Manuel Pfister - Internet Explor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81366" y="1018955"/>
            <a:ext cx="4188372" cy="48736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966484" y="2539000"/>
            <a:ext cx="3153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b="1" dirty="0" smtClean="0"/>
              <a:t>Was ist seit dem Interview passiert?</a:t>
            </a:r>
          </a:p>
          <a:p>
            <a:pPr lvl="0"/>
            <a:endParaRPr lang="de-CH" b="1" dirty="0" smtClean="0">
              <a:hlinkClick r:id="rId3"/>
            </a:endParaRPr>
          </a:p>
          <a:p>
            <a:pPr lvl="0"/>
            <a:endParaRPr lang="de-CH" dirty="0" smtClean="0">
              <a:hlinkClick r:id="rId3"/>
            </a:endParaRPr>
          </a:p>
          <a:p>
            <a:pPr lvl="0"/>
            <a:r>
              <a:rPr lang="de-CH" dirty="0" smtClean="0">
                <a:hlinkClick r:id="rId3"/>
              </a:rPr>
              <a:t>http://www.synopses.ch/</a:t>
            </a:r>
            <a:endParaRPr lang="de-CH" dirty="0" smtClean="0"/>
          </a:p>
          <a:p>
            <a:pPr lvl="0"/>
            <a:endParaRPr lang="de-CH" dirty="0" smtClean="0"/>
          </a:p>
        </p:txBody>
      </p:sp>
      <p:sp>
        <p:nvSpPr>
          <p:cNvPr id="7" name="Rechteck 6"/>
          <p:cNvSpPr/>
          <p:nvPr/>
        </p:nvSpPr>
        <p:spPr>
          <a:xfrm>
            <a:off x="6353503" y="5743904"/>
            <a:ext cx="4009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/>
              <a:t>Quellenangabe: Bieler Tagblatt, 25.03.15</a:t>
            </a:r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smtClean="0">
                <a:solidFill>
                  <a:srgbClr val="00B050"/>
                </a:solidFill>
              </a:rPr>
              <a:t>Research: </a:t>
            </a:r>
            <a:r>
              <a:rPr lang="de-CH" b="1" dirty="0" err="1" smtClean="0">
                <a:solidFill>
                  <a:srgbClr val="00B050"/>
                </a:solidFill>
              </a:rPr>
              <a:t>Fieldstudy</a:t>
            </a:r>
            <a:endParaRPr lang="de-CH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06897" cy="1019176"/>
          </a:xfrm>
        </p:spPr>
        <p:txBody>
          <a:bodyPr>
            <a:normAutofit/>
          </a:bodyPr>
          <a:lstStyle/>
          <a:p>
            <a:r>
              <a:rPr lang="de-CH" dirty="0" smtClean="0"/>
              <a:t>Feldstudie</a:t>
            </a:r>
            <a:endParaRPr lang="de-CH" dirty="0" smtClean="0"/>
          </a:p>
          <a:p>
            <a:pPr lvl="1"/>
            <a:r>
              <a:rPr lang="de-CH" dirty="0" err="1" smtClean="0"/>
              <a:t>Curaprax</a:t>
            </a:r>
            <a:r>
              <a:rPr lang="de-CH" dirty="0" smtClean="0"/>
              <a:t>: </a:t>
            </a:r>
            <a:r>
              <a:rPr lang="de-DE" dirty="0" smtClean="0"/>
              <a:t>webbasierte </a:t>
            </a:r>
            <a:r>
              <a:rPr lang="de-DE" dirty="0"/>
              <a:t>Applikation für die Praxisorganisation</a:t>
            </a:r>
            <a:endParaRPr lang="de-CH" dirty="0" smtClean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709864"/>
            <a:ext cx="7233919" cy="38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>
                <a:solidFill>
                  <a:srgbClr val="00B050"/>
                </a:solidFill>
              </a:rPr>
              <a:t>3</a:t>
            </a:r>
            <a:r>
              <a:rPr lang="de-CH" b="1" dirty="0" smtClean="0">
                <a:solidFill>
                  <a:srgbClr val="00B050"/>
                </a:solidFill>
              </a:rPr>
              <a:t>. </a:t>
            </a:r>
            <a:r>
              <a:rPr lang="de-CH" b="1" dirty="0" err="1" smtClean="0">
                <a:solidFill>
                  <a:srgbClr val="00B050"/>
                </a:solidFill>
              </a:rPr>
              <a:t>Synthesize</a:t>
            </a:r>
            <a:r>
              <a:rPr lang="de-CH" b="1" dirty="0" smtClean="0">
                <a:solidFill>
                  <a:srgbClr val="00B050"/>
                </a:solidFill>
              </a:rPr>
              <a:t>: Target Users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9706897" cy="4595495"/>
          </a:xfrm>
        </p:spPr>
        <p:txBody>
          <a:bodyPr>
            <a:normAutofit/>
          </a:bodyPr>
          <a:lstStyle/>
          <a:p>
            <a:pPr lvl="0"/>
            <a:r>
              <a:rPr lang="de-CH" dirty="0"/>
              <a:t>Ärzte</a:t>
            </a:r>
            <a:endParaRPr lang="de-CH" sz="3600" dirty="0"/>
          </a:p>
          <a:p>
            <a:pPr lvl="0"/>
            <a:r>
              <a:rPr lang="de-CH" dirty="0"/>
              <a:t>Psychiater</a:t>
            </a:r>
            <a:endParaRPr lang="de-CH" sz="3600" dirty="0"/>
          </a:p>
          <a:p>
            <a:pPr lvl="0"/>
            <a:r>
              <a:rPr lang="de-CH" dirty="0"/>
              <a:t>Kleine Praxen, selbstständig</a:t>
            </a:r>
            <a:endParaRPr lang="de-CH" sz="3600" dirty="0"/>
          </a:p>
          <a:p>
            <a:pPr lvl="1"/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0" y="3246119"/>
            <a:ext cx="8128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Breitbild</PresentationFormat>
  <Paragraphs>91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PowerPoint-Präsentation</vt:lpstr>
      <vt:lpstr>Content</vt:lpstr>
      <vt:lpstr>1. Scoping</vt:lpstr>
      <vt:lpstr>2. Research: Interviews</vt:lpstr>
      <vt:lpstr>2. Research: Interviews</vt:lpstr>
      <vt:lpstr>2. Research: Interviews</vt:lpstr>
      <vt:lpstr>2. Research</vt:lpstr>
      <vt:lpstr>2. Research: Fieldstudy</vt:lpstr>
      <vt:lpstr>3. Synthesize: Target Users</vt:lpstr>
      <vt:lpstr>3. Synthesize: Main Features</vt:lpstr>
      <vt:lpstr>4. Design: Storyboard</vt:lpstr>
      <vt:lpstr>5. Prototyping</vt:lpstr>
      <vt:lpstr>5. Prototyping</vt:lpstr>
      <vt:lpstr>6. Validation</vt:lpstr>
      <vt:lpstr>7.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Sarah</cp:lastModifiedBy>
  <cp:revision>40</cp:revision>
  <dcterms:created xsi:type="dcterms:W3CDTF">2015-09-24T14:02:47Z</dcterms:created>
  <dcterms:modified xsi:type="dcterms:W3CDTF">2015-10-14T22:21:58Z</dcterms:modified>
</cp:coreProperties>
</file>