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820" saveSubsetFonts="1">
  <p:sldMasterIdLst>
    <p:sldMasterId id="2147483648" r:id="rId1"/>
  </p:sldMasterIdLst>
  <p:notesMasterIdLst>
    <p:notesMasterId r:id="rId10"/>
  </p:notesMasterIdLst>
  <p:sldIdLst>
    <p:sldId id="270" r:id="rId2"/>
    <p:sldId id="271" r:id="rId3"/>
    <p:sldId id="272" r:id="rId4"/>
    <p:sldId id="278" r:id="rId5"/>
    <p:sldId id="274" r:id="rId6"/>
    <p:sldId id="277" r:id="rId7"/>
    <p:sldId id="273" r:id="rId8"/>
    <p:sldId id="26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32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501F6-625D-4440-BFE5-621C0F40DF81}" type="datetimeFigureOut">
              <a:rPr lang="de-DE" smtClean="0"/>
              <a:pPr/>
              <a:t>23.11.2015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1C042-C27A-45B2-85FD-E79CE915456D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11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pPr/>
              <a:t>23.11.2015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CH" sz="3200" dirty="0" smtClean="0"/>
          </a:p>
          <a:p>
            <a:r>
              <a:rPr lang="de-CH" sz="3200" dirty="0" smtClean="0"/>
              <a:t>Task </a:t>
            </a:r>
            <a:r>
              <a:rPr lang="de-CH" sz="3200" dirty="0" smtClean="0"/>
              <a:t>10 </a:t>
            </a:r>
            <a:r>
              <a:rPr lang="de-CH" sz="3200" dirty="0" smtClean="0"/>
              <a:t>– </a:t>
            </a:r>
            <a:r>
              <a:rPr lang="de-CH" sz="3200" dirty="0" smtClean="0"/>
              <a:t>SCRUM</a:t>
            </a:r>
            <a:endParaRPr lang="de-CH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901992"/>
            <a:ext cx="6000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Project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working</a:t>
            </a:r>
            <a:r>
              <a:rPr lang="de-CH" dirty="0" smtClean="0"/>
              <a:t> </a:t>
            </a:r>
            <a:r>
              <a:rPr lang="de-CH" dirty="0" err="1" smtClean="0"/>
              <a:t>recourses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Burndown</a:t>
            </a:r>
            <a:r>
              <a:rPr lang="de-CH" dirty="0" smtClean="0"/>
              <a:t> Chart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Backlog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Sprint </a:t>
            </a:r>
            <a:r>
              <a:rPr lang="de-CH" dirty="0" err="1" smtClean="0"/>
              <a:t>Backlog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739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</a:t>
            </a:r>
            <a:r>
              <a:rPr lang="de-CH" b="1" dirty="0" smtClean="0">
                <a:solidFill>
                  <a:srgbClr val="00B050"/>
                </a:solidFill>
              </a:rPr>
              <a:t>Project </a:t>
            </a:r>
            <a:r>
              <a:rPr lang="de-CH" b="1" dirty="0" err="1" smtClean="0">
                <a:solidFill>
                  <a:srgbClr val="00B050"/>
                </a:solidFill>
              </a:rPr>
              <a:t>team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and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working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recourses</a:t>
            </a:r>
            <a:endParaRPr lang="de-CH" b="1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t="32523" r="80164" b="53022"/>
          <a:stretch/>
        </p:blipFill>
        <p:spPr bwMode="auto">
          <a:xfrm>
            <a:off x="743484" y="2311637"/>
            <a:ext cx="4301999" cy="217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Gerade Verbindung mit Pfeil 3"/>
          <p:cNvCxnSpPr/>
          <p:nvPr/>
        </p:nvCxnSpPr>
        <p:spPr>
          <a:xfrm>
            <a:off x="5212935" y="3401226"/>
            <a:ext cx="794759" cy="170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161518" y="3233652"/>
            <a:ext cx="112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150 </a:t>
            </a:r>
            <a:r>
              <a:rPr lang="de-DE" dirty="0" err="1" smtClean="0"/>
              <a:t>hours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2</a:t>
            </a:r>
            <a:r>
              <a:rPr lang="de-CH" b="1" dirty="0" smtClean="0">
                <a:solidFill>
                  <a:srgbClr val="00B050"/>
                </a:solidFill>
              </a:rPr>
              <a:t>. </a:t>
            </a:r>
            <a:r>
              <a:rPr lang="de-CH" b="1" dirty="0" err="1" smtClean="0">
                <a:solidFill>
                  <a:srgbClr val="00B050"/>
                </a:solidFill>
              </a:rPr>
              <a:t>Burndown</a:t>
            </a:r>
            <a:r>
              <a:rPr lang="de-CH" b="1" dirty="0" smtClean="0">
                <a:solidFill>
                  <a:srgbClr val="00B050"/>
                </a:solidFill>
              </a:rPr>
              <a:t> Chart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t="32648" r="73435" b="56760"/>
          <a:stretch/>
        </p:blipFill>
        <p:spPr bwMode="auto">
          <a:xfrm>
            <a:off x="632387" y="2110811"/>
            <a:ext cx="10978829" cy="287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19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3</a:t>
            </a:r>
            <a:r>
              <a:rPr lang="de-CH" b="1" dirty="0" smtClean="0">
                <a:solidFill>
                  <a:srgbClr val="00B050"/>
                </a:solidFill>
              </a:rPr>
              <a:t>. </a:t>
            </a:r>
            <a:r>
              <a:rPr lang="de-CH" b="1" dirty="0" err="1" smtClean="0">
                <a:solidFill>
                  <a:srgbClr val="00B050"/>
                </a:solidFill>
              </a:rPr>
              <a:t>Product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Backlog</a:t>
            </a:r>
            <a:endParaRPr lang="de-CH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" t="32523" r="45818" b="49533"/>
          <a:stretch/>
        </p:blipFill>
        <p:spPr bwMode="auto">
          <a:xfrm>
            <a:off x="452926" y="2230452"/>
            <a:ext cx="10895886" cy="217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3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4</a:t>
            </a:r>
            <a:r>
              <a:rPr lang="de-CH" b="1" dirty="0" smtClean="0">
                <a:solidFill>
                  <a:srgbClr val="00B050"/>
                </a:solidFill>
              </a:rPr>
              <a:t>. Sprint </a:t>
            </a:r>
            <a:r>
              <a:rPr lang="de-CH" b="1" dirty="0" err="1" smtClean="0">
                <a:solidFill>
                  <a:srgbClr val="00B050"/>
                </a:solidFill>
              </a:rPr>
              <a:t>Backlog</a:t>
            </a:r>
            <a:endParaRPr lang="de-CH" b="1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t="32523" r="40771" b="16013"/>
          <a:stretch/>
        </p:blipFill>
        <p:spPr bwMode="auto">
          <a:xfrm>
            <a:off x="940036" y="1341689"/>
            <a:ext cx="9583356" cy="5016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7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4</a:t>
            </a:r>
            <a:r>
              <a:rPr lang="de-CH" b="1" dirty="0" smtClean="0">
                <a:solidFill>
                  <a:srgbClr val="00B050"/>
                </a:solidFill>
              </a:rPr>
              <a:t>. </a:t>
            </a:r>
            <a:r>
              <a:rPr lang="de-CH" b="1" dirty="0">
                <a:solidFill>
                  <a:srgbClr val="00B050"/>
                </a:solidFill>
              </a:rPr>
              <a:t>Sprint </a:t>
            </a:r>
            <a:r>
              <a:rPr lang="de-CH" b="1" dirty="0" err="1">
                <a:solidFill>
                  <a:srgbClr val="00B050"/>
                </a:solidFill>
              </a:rPr>
              <a:t>Backlog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6" t="50000" r="38037" b="18629"/>
          <a:stretch/>
        </p:blipFill>
        <p:spPr bwMode="auto">
          <a:xfrm>
            <a:off x="940037" y="2078765"/>
            <a:ext cx="10690936" cy="326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50"/>
                </a:solidFill>
              </a:rPr>
              <a:t>5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Discussion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smtClean="0"/>
              <a:t>Fragen?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56" y="2238055"/>
            <a:ext cx="393848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Benutzerdefiniert</PresentationFormat>
  <Paragraphs>16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 Theme</vt:lpstr>
      <vt:lpstr>PowerPoint-Präsentation</vt:lpstr>
      <vt:lpstr>Content</vt:lpstr>
      <vt:lpstr>1. Project team and working recourses</vt:lpstr>
      <vt:lpstr>2. Burndown Chart</vt:lpstr>
      <vt:lpstr>3. Product Backlog</vt:lpstr>
      <vt:lpstr>4. Sprint Backlog</vt:lpstr>
      <vt:lpstr>4. Sprint Backlog</vt:lpstr>
      <vt:lpstr>5.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Shpend Vladi</cp:lastModifiedBy>
  <cp:revision>58</cp:revision>
  <dcterms:created xsi:type="dcterms:W3CDTF">2015-09-24T14:02:47Z</dcterms:created>
  <dcterms:modified xsi:type="dcterms:W3CDTF">2015-11-23T07:28:03Z</dcterms:modified>
</cp:coreProperties>
</file>