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20" saveSubsetFonts="1">
  <p:sldMasterIdLst>
    <p:sldMasterId id="2147483648" r:id="rId1"/>
  </p:sldMasterIdLst>
  <p:notesMasterIdLst>
    <p:notesMasterId r:id="rId11"/>
  </p:notesMasterIdLst>
  <p:sldIdLst>
    <p:sldId id="270" r:id="rId2"/>
    <p:sldId id="271" r:id="rId3"/>
    <p:sldId id="272" r:id="rId4"/>
    <p:sldId id="274" r:id="rId5"/>
    <p:sldId id="273" r:id="rId6"/>
    <p:sldId id="275" r:id="rId7"/>
    <p:sldId id="276" r:id="rId8"/>
    <p:sldId id="277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08.11.2015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UML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diagrams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diagrams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smtClean="0">
                <a:solidFill>
                  <a:srgbClr val="00B050"/>
                </a:solidFill>
              </a:rPr>
              <a:t>UML </a:t>
            </a:r>
            <a:r>
              <a:rPr lang="de-CH" b="1" dirty="0" err="1" smtClean="0">
                <a:solidFill>
                  <a:srgbClr val="00B050"/>
                </a:solidFill>
              </a:rPr>
              <a:t>diagrams</a:t>
            </a:r>
            <a:r>
              <a:rPr lang="de-CH" b="1" dirty="0" smtClean="0">
                <a:solidFill>
                  <a:srgbClr val="00B050"/>
                </a:solidFill>
              </a:rPr>
              <a:t>: </a:t>
            </a:r>
            <a:r>
              <a:rPr lang="de-CH" b="1" dirty="0" err="1" smtClean="0">
                <a:solidFill>
                  <a:srgbClr val="00B050"/>
                </a:solidFill>
              </a:rPr>
              <a:t>Inheritance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Shpend Vladi\Desktop\JavaProgrammieren\JavaUebungen\ch.bfh.btx8081.w2015.green\doc\task07\unterlagen_task7\uml_inherita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17" y="1656373"/>
            <a:ext cx="5136022" cy="396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smtClean="0">
                <a:solidFill>
                  <a:srgbClr val="00B050"/>
                </a:solidFill>
              </a:rPr>
              <a:t>UML </a:t>
            </a:r>
            <a:r>
              <a:rPr lang="de-CH" b="1" dirty="0" err="1" smtClean="0">
                <a:solidFill>
                  <a:srgbClr val="00B050"/>
                </a:solidFill>
              </a:rPr>
              <a:t>diagrams</a:t>
            </a:r>
            <a:r>
              <a:rPr lang="de-CH" b="1" dirty="0" smtClean="0">
                <a:solidFill>
                  <a:srgbClr val="00B050"/>
                </a:solidFill>
              </a:rPr>
              <a:t>: Domain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Shpend Vladi\Desktop\JavaProgrammieren\JavaUebungen\ch.bfh.btx8081.w2015.green\doc\task07\unterlagen_task7\uml_do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57" y="1399640"/>
            <a:ext cx="7761139" cy="526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Sequence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diagrams</a:t>
            </a:r>
            <a:r>
              <a:rPr lang="de-CH" b="1" dirty="0" smtClean="0">
                <a:solidFill>
                  <a:srgbClr val="00B050"/>
                </a:solidFill>
              </a:rPr>
              <a:t>: Case</a:t>
            </a:r>
            <a:endParaRPr lang="de-CH" dirty="0"/>
          </a:p>
        </p:txBody>
      </p:sp>
      <p:pic>
        <p:nvPicPr>
          <p:cNvPr id="4098" name="Picture 2" descr="C:\Users\Shpend Vladi\Desktop\JavaProgrammieren\JavaUebungen\ch.bfh.btx8081.w2015.green\doc\task07\unterlagen_task7\SequenceDiagram_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4" y="1293902"/>
            <a:ext cx="6180137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Sequence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diagrams</a:t>
            </a:r>
            <a:r>
              <a:rPr lang="de-CH" b="1" dirty="0" smtClean="0">
                <a:solidFill>
                  <a:srgbClr val="00B050"/>
                </a:solidFill>
              </a:rPr>
              <a:t>: Diagnosis</a:t>
            </a:r>
            <a:endParaRPr lang="de-CH" dirty="0"/>
          </a:p>
        </p:txBody>
      </p:sp>
      <p:pic>
        <p:nvPicPr>
          <p:cNvPr id="5122" name="Picture 2" descr="C:\Users\Shpend Vladi\Desktop\JavaProgrammieren\JavaUebungen\ch.bfh.btx8081.w2015.green\doc\task07\unterlagen_task7\SequenceDiagram_Diagno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577" y="1336631"/>
            <a:ext cx="6180137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Sequence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diagrams</a:t>
            </a:r>
            <a:r>
              <a:rPr lang="de-CH" b="1" dirty="0" smtClean="0">
                <a:solidFill>
                  <a:srgbClr val="00B050"/>
                </a:solidFill>
              </a:rPr>
              <a:t>: Treatment</a:t>
            </a:r>
            <a:endParaRPr lang="de-CH" dirty="0"/>
          </a:p>
        </p:txBody>
      </p:sp>
      <p:pic>
        <p:nvPicPr>
          <p:cNvPr id="6146" name="Picture 2" descr="C:\Users\Shpend Vladi\Desktop\JavaProgrammieren\JavaUebungen\ch.bfh.btx8081.w2015.green\doc\task07\unterlagen_task7\SequenceDiagram_Treat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35" y="1259719"/>
            <a:ext cx="6180137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Sequence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diagrams</a:t>
            </a:r>
            <a:r>
              <a:rPr lang="de-CH" b="1" dirty="0" smtClean="0">
                <a:solidFill>
                  <a:srgbClr val="00B050"/>
                </a:solidFill>
              </a:rPr>
              <a:t>: Treatment</a:t>
            </a:r>
            <a:endParaRPr lang="de-CH" dirty="0"/>
          </a:p>
        </p:txBody>
      </p:sp>
      <p:pic>
        <p:nvPicPr>
          <p:cNvPr id="6146" name="Picture 2" descr="C:\Users\Shpend Vladi\Desktop\JavaProgrammieren\JavaUebungen\ch.bfh.btx8081.w2015.green\doc\task07\unterlagen_task7\SequenceDiagram_Treat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35" y="1259719"/>
            <a:ext cx="6180137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Benutzerdefiniert</PresentationFormat>
  <Paragraphs>16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PowerPoint-Präsentation</vt:lpstr>
      <vt:lpstr>Content</vt:lpstr>
      <vt:lpstr>1. UML diagrams: Inheritance</vt:lpstr>
      <vt:lpstr>1. UML diagrams: Domain</vt:lpstr>
      <vt:lpstr>2. Sequence diagrams: Case</vt:lpstr>
      <vt:lpstr>2. Sequence diagrams: Diagnosis</vt:lpstr>
      <vt:lpstr>2. Sequence diagrams: Treatment</vt:lpstr>
      <vt:lpstr>2. Sequence diagrams: Treatment</vt:lpstr>
      <vt:lpstr>7.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48</cp:revision>
  <dcterms:created xsi:type="dcterms:W3CDTF">2015-09-24T14:02:47Z</dcterms:created>
  <dcterms:modified xsi:type="dcterms:W3CDTF">2015-11-08T21:14:07Z</dcterms:modified>
</cp:coreProperties>
</file>