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61" r:id="rId6"/>
    <p:sldId id="262" r:id="rId7"/>
    <p:sldId id="274" r:id="rId8"/>
    <p:sldId id="264" r:id="rId9"/>
    <p:sldId id="265" r:id="rId10"/>
    <p:sldId id="266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1358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1737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5669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09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1474786"/>
            <a:ext cx="9281160" cy="522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75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6. 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Erneutes Treffen mit Herrn Lehmann</a:t>
            </a:r>
          </a:p>
          <a:p>
            <a:pPr lvl="1"/>
            <a:r>
              <a:rPr lang="de-CH" dirty="0" smtClean="0"/>
              <a:t>Zusätzlich integrieren:</a:t>
            </a:r>
          </a:p>
          <a:p>
            <a:pPr lvl="2"/>
            <a:r>
              <a:rPr lang="de-CH" sz="2200" dirty="0" smtClean="0"/>
              <a:t>Sprung aus Terminübersicht zu Patient und zurück</a:t>
            </a:r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2"/>
            <a:r>
              <a:rPr lang="de-CH" sz="2200" dirty="0" smtClean="0"/>
              <a:t>Chat Funktion </a:t>
            </a:r>
            <a:r>
              <a:rPr lang="de-CH" sz="2200" dirty="0" smtClean="0">
                <a:sym typeface="Wingdings" panose="05000000000000000000" pitchFamily="2" charset="2"/>
              </a:rPr>
              <a:t> Abrechnung</a:t>
            </a:r>
          </a:p>
          <a:p>
            <a:pPr lvl="2"/>
            <a:r>
              <a:rPr lang="de-CH" sz="2200" dirty="0" smtClean="0">
                <a:sym typeface="Wingdings" panose="05000000000000000000" pitchFamily="2" charset="2"/>
              </a:rPr>
              <a:t>Medikations-Bestätigung vs. Vertrauen</a:t>
            </a:r>
            <a:endParaRPr lang="de-CH" sz="2200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47" y="3630294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545466"/>
            <a:ext cx="9799749" cy="5312534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Anwendungen spezifisch für Psychiater</a:t>
            </a:r>
          </a:p>
          <a:p>
            <a:pPr lvl="1"/>
            <a:r>
              <a:rPr lang="de-CH" sz="2600" dirty="0" smtClean="0"/>
              <a:t>Web-</a:t>
            </a:r>
            <a:r>
              <a:rPr lang="de-CH" sz="2600" dirty="0" err="1" smtClean="0"/>
              <a:t>Based</a:t>
            </a:r>
            <a:r>
              <a:rPr lang="de-CH" sz="2600" dirty="0" smtClean="0"/>
              <a:t> App (Mobil/Desktop)</a:t>
            </a:r>
          </a:p>
          <a:p>
            <a:pPr lvl="1"/>
            <a:r>
              <a:rPr lang="de-CH" sz="2600" dirty="0" smtClean="0"/>
              <a:t>Terminerfassung &amp; Übersicht</a:t>
            </a:r>
          </a:p>
          <a:p>
            <a:pPr lvl="1"/>
            <a:r>
              <a:rPr lang="de-CH" sz="2600" dirty="0" smtClean="0"/>
              <a:t>Patientenübersicht</a:t>
            </a:r>
          </a:p>
          <a:p>
            <a:pPr lvl="1"/>
            <a:r>
              <a:rPr lang="de-CH" sz="2600" dirty="0" smtClean="0"/>
              <a:t>Behandlungsverlauf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Abrechnung</a:t>
            </a:r>
          </a:p>
          <a:p>
            <a:pPr lvl="1"/>
            <a:r>
              <a:rPr lang="de-CH" sz="2600" dirty="0" smtClean="0"/>
              <a:t>Krankheitsakte</a:t>
            </a:r>
          </a:p>
          <a:p>
            <a:pPr lvl="1"/>
            <a:r>
              <a:rPr lang="de-CH" sz="2600" dirty="0" smtClean="0"/>
              <a:t>OP-Plan</a:t>
            </a:r>
          </a:p>
          <a:p>
            <a:pPr lvl="1"/>
            <a:r>
              <a:rPr lang="de-CH" sz="2600" dirty="0" smtClean="0"/>
              <a:t>Anwendungen für Patienten und </a:t>
            </a:r>
            <a:r>
              <a:rPr lang="de-CH" sz="2600" dirty="0" err="1" smtClean="0"/>
              <a:t>Gesundheitsbeuftragten</a:t>
            </a:r>
            <a:endParaRPr lang="de-CH" sz="2600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sz="2600" dirty="0" smtClean="0"/>
              <a:t>Validierung durch Test-User</a:t>
            </a:r>
          </a:p>
          <a:p>
            <a:pPr lvl="1"/>
            <a:r>
              <a:rPr lang="de-CH" sz="2600" dirty="0" smtClean="0"/>
              <a:t>Input von Herrn Lehmann (Interview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33133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Lehmann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ehemaliger Arzt in Psychiatrie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Simpel</a:t>
            </a:r>
          </a:p>
          <a:p>
            <a:pPr lvl="2"/>
            <a:r>
              <a:rPr lang="de-CH" sz="2200" dirty="0" smtClean="0"/>
              <a:t>Funktionell</a:t>
            </a:r>
          </a:p>
          <a:p>
            <a:pPr lvl="2"/>
            <a:r>
              <a:rPr lang="de-CH" sz="2200" dirty="0" smtClean="0"/>
              <a:t>Allgemeine Funktionen</a:t>
            </a:r>
          </a:p>
          <a:p>
            <a:pPr lvl="2"/>
            <a:r>
              <a:rPr lang="de-CH" sz="2200" dirty="0" smtClean="0"/>
              <a:t>Spezialwünsche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68" y="2978304"/>
            <a:ext cx="2485193" cy="33135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sz="2700" dirty="0" smtClean="0"/>
              <a:t>Interview mit Herrn Dr. </a:t>
            </a:r>
            <a:r>
              <a:rPr lang="de-CH" sz="2700" dirty="0" err="1" smtClean="0"/>
              <a:t>Grossenbacher</a:t>
            </a:r>
            <a:r>
              <a:rPr lang="de-CH" sz="2700" dirty="0" smtClean="0"/>
              <a:t> </a:t>
            </a:r>
            <a:r>
              <a:rPr lang="de-CH" sz="2700" dirty="0" smtClean="0">
                <a:sym typeface="Wingdings" panose="05000000000000000000" pitchFamily="2" charset="2"/>
              </a:rPr>
              <a:t> </a:t>
            </a:r>
            <a:r>
              <a:rPr lang="de-CH" sz="2700" dirty="0" smtClean="0"/>
              <a:t>Psychiater </a:t>
            </a:r>
            <a:r>
              <a:rPr lang="de-CH" sz="2700" dirty="0" smtClean="0"/>
              <a:t>im PSY Bern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gemeinsame Krankengeschichte</a:t>
            </a:r>
          </a:p>
          <a:p>
            <a:pPr lvl="2"/>
            <a:r>
              <a:rPr lang="de-CH" sz="2200" dirty="0" smtClean="0"/>
              <a:t>vernetzte Agenden</a:t>
            </a:r>
          </a:p>
          <a:p>
            <a:pPr lvl="2"/>
            <a:r>
              <a:rPr lang="de-CH" sz="2200" dirty="0" smtClean="0"/>
              <a:t>SMS-Alert System</a:t>
            </a:r>
          </a:p>
          <a:p>
            <a:pPr lvl="2"/>
            <a:r>
              <a:rPr lang="de-CH" sz="2200" dirty="0" smtClean="0"/>
              <a:t>Administration-Aktivitäten Benachrichtigung im E-Mail Verkehr</a:t>
            </a:r>
          </a:p>
          <a:p>
            <a:pPr lvl="2"/>
            <a:r>
              <a:rPr lang="de-CH" sz="2200" dirty="0" smtClean="0"/>
              <a:t>Wechselwirkungen anzeigen bei:</a:t>
            </a:r>
          </a:p>
          <a:p>
            <a:pPr lvl="3"/>
            <a:r>
              <a:rPr lang="de-CH" sz="2200" dirty="0" smtClean="0"/>
              <a:t> Delegierung an Administration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sz="2700" dirty="0" smtClean="0"/>
              <a:t>Interview mit Herrn Dr. </a:t>
            </a:r>
            <a:r>
              <a:rPr lang="de-CH" sz="2700" dirty="0" err="1" smtClean="0"/>
              <a:t>Grossenbacher</a:t>
            </a:r>
            <a:r>
              <a:rPr lang="de-CH" sz="2700" dirty="0" smtClean="0"/>
              <a:t> </a:t>
            </a:r>
            <a:r>
              <a:rPr lang="de-CH" sz="2700" dirty="0" smtClean="0">
                <a:sym typeface="Wingdings" panose="05000000000000000000" pitchFamily="2" charset="2"/>
              </a:rPr>
              <a:t> </a:t>
            </a:r>
            <a:r>
              <a:rPr lang="de-CH" sz="2700" dirty="0" smtClean="0"/>
              <a:t>Psychiater </a:t>
            </a:r>
            <a:r>
              <a:rPr lang="de-CH" sz="2700" dirty="0" smtClean="0"/>
              <a:t>im PSY Bern </a:t>
            </a:r>
          </a:p>
          <a:p>
            <a:pPr lvl="1"/>
            <a:r>
              <a:rPr lang="de-CH" dirty="0" smtClean="0"/>
              <a:t>Wünschenswerte Verbesserungen:</a:t>
            </a:r>
          </a:p>
          <a:p>
            <a:pPr lvl="2"/>
            <a:r>
              <a:rPr lang="de-CH" sz="2200" dirty="0"/>
              <a:t>Flexiblere Einnahmezeiten gestalten als fix Mo/Mi/Ab bei der </a:t>
            </a:r>
            <a:r>
              <a:rPr lang="de-CH" sz="2200" dirty="0" smtClean="0"/>
              <a:t>Medikation</a:t>
            </a:r>
          </a:p>
          <a:p>
            <a:pPr lvl="2"/>
            <a:r>
              <a:rPr lang="de-CH" sz="2200" dirty="0"/>
              <a:t>Warnhirnweis sichtbar bei erster Konsultation mit aggressivem </a:t>
            </a:r>
            <a:r>
              <a:rPr lang="de-CH" sz="2200" dirty="0" smtClean="0"/>
              <a:t>Patient</a:t>
            </a:r>
          </a:p>
          <a:p>
            <a:pPr lvl="2"/>
            <a:r>
              <a:rPr lang="de-CH" sz="2200" dirty="0"/>
              <a:t>nur wenig vordefinierte Felder anlegen  für Freitext </a:t>
            </a:r>
            <a:endParaRPr lang="de-CH" sz="2200" dirty="0" smtClean="0"/>
          </a:p>
          <a:p>
            <a:pPr lvl="3"/>
            <a:r>
              <a:rPr lang="de-CH" sz="2200" dirty="0"/>
              <a:t>1xFeld-&gt;Medikation /1xFeld für den </a:t>
            </a:r>
            <a:r>
              <a:rPr lang="de-CH" sz="2200" dirty="0" smtClean="0"/>
              <a:t>Rest</a:t>
            </a:r>
          </a:p>
          <a:p>
            <a:pPr lvl="2"/>
            <a:r>
              <a:rPr lang="de-CH" sz="2200" dirty="0"/>
              <a:t>GUI intuitiv und einfach machen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</a:t>
            </a:r>
            <a:r>
              <a:rPr lang="de-CH" b="1" dirty="0" err="1" smtClean="0">
                <a:solidFill>
                  <a:srgbClr val="00B050"/>
                </a:solidFill>
              </a:rPr>
              <a:t>Fieldstudy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1019176"/>
          </a:xfrm>
        </p:spPr>
        <p:txBody>
          <a:bodyPr>
            <a:normAutofit/>
          </a:bodyPr>
          <a:lstStyle/>
          <a:p>
            <a:r>
              <a:rPr lang="de-CH" dirty="0" smtClean="0"/>
              <a:t>Feldstudie</a:t>
            </a:r>
          </a:p>
          <a:p>
            <a:pPr lvl="1"/>
            <a:r>
              <a:rPr lang="de-CH" dirty="0" err="1" smtClean="0"/>
              <a:t>Curaprax</a:t>
            </a:r>
            <a:r>
              <a:rPr lang="de-CH" dirty="0" smtClean="0"/>
              <a:t>: </a:t>
            </a:r>
            <a:r>
              <a:rPr lang="de-DE" dirty="0" smtClean="0"/>
              <a:t>webbasierte </a:t>
            </a:r>
            <a:r>
              <a:rPr lang="de-DE" dirty="0"/>
              <a:t>Applikation für die Praxisorganisation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132" y="2614411"/>
            <a:ext cx="7469747" cy="4121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r>
              <a:rPr lang="de-CH" b="1" dirty="0" smtClean="0">
                <a:solidFill>
                  <a:srgbClr val="00B050"/>
                </a:solidFill>
              </a:rPr>
              <a:t>: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Ärzte</a:t>
            </a:r>
            <a:endParaRPr lang="de-CH" sz="3600" dirty="0"/>
          </a:p>
          <a:p>
            <a:pPr lvl="0"/>
            <a:r>
              <a:rPr lang="de-CH" dirty="0"/>
              <a:t>Psychiater</a:t>
            </a:r>
            <a:endParaRPr lang="de-CH" sz="3600" dirty="0"/>
          </a:p>
          <a:p>
            <a:pPr lvl="0"/>
            <a:r>
              <a:rPr lang="de-CH" dirty="0"/>
              <a:t>Kleine Praxen, selbstständig</a:t>
            </a:r>
            <a:endParaRPr lang="de-CH" sz="3600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1" y="4267933"/>
            <a:ext cx="5512157" cy="2153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Synthesize</a:t>
            </a:r>
            <a:r>
              <a:rPr lang="de-DE" b="1" dirty="0" smtClean="0">
                <a:solidFill>
                  <a:srgbClr val="00B050"/>
                </a:solidFill>
              </a:rPr>
              <a:t>: Main </a:t>
            </a:r>
            <a:r>
              <a:rPr lang="de-DE" b="1" dirty="0">
                <a:solidFill>
                  <a:srgbClr val="00B050"/>
                </a:solidFill>
              </a:rPr>
              <a:t>F</a:t>
            </a:r>
            <a:r>
              <a:rPr lang="de-DE" b="1" dirty="0" smtClean="0">
                <a:solidFill>
                  <a:srgbClr val="00B050"/>
                </a:solidFill>
              </a:rPr>
              <a:t>eatures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6" y="1365161"/>
            <a:ext cx="11626890" cy="50485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Benutzerdefiniert</PresentationFormat>
  <Paragraphs>85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Folie 1</vt:lpstr>
      <vt:lpstr>Content</vt:lpstr>
      <vt:lpstr>1. Scoping</vt:lpstr>
      <vt:lpstr>2. Research: Interviews</vt:lpstr>
      <vt:lpstr>2. Research: Interviews</vt:lpstr>
      <vt:lpstr>2. Research: Interviews</vt:lpstr>
      <vt:lpstr>2. Research: Fieldstudy</vt:lpstr>
      <vt:lpstr>3. Synthesize: Target Users</vt:lpstr>
      <vt:lpstr>3. Synthesize: Main Features</vt:lpstr>
      <vt:lpstr>4. Design: Storyboard</vt:lpstr>
      <vt:lpstr>5. Prototyping</vt:lpstr>
      <vt:lpstr>5. Prototyping</vt:lpstr>
      <vt:lpstr>6. Validation</vt:lpstr>
      <vt:lpstr>7.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46</cp:revision>
  <dcterms:created xsi:type="dcterms:W3CDTF">2015-09-24T14:02:47Z</dcterms:created>
  <dcterms:modified xsi:type="dcterms:W3CDTF">2015-10-15T13:17:20Z</dcterms:modified>
</cp:coreProperties>
</file>