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8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7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77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5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9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7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6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82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2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29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5D74-5386-41FC-BB92-843EF180690E}" type="datetimeFigureOut">
              <a:rPr lang="de-CH" smtClean="0"/>
              <a:t>27.09.2015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6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1 – First Analysis</a:t>
            </a:r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6915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</a:p>
          <a:p>
            <a:r>
              <a:rPr lang="de-CH" dirty="0" smtClean="0"/>
              <a:t>Key Features</a:t>
            </a:r>
          </a:p>
          <a:p>
            <a:r>
              <a:rPr lang="de-CH" dirty="0" smtClean="0"/>
              <a:t>Critical </a:t>
            </a:r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53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1"/>
            <a:r>
              <a:rPr lang="de-CH" dirty="0" err="1" smtClean="0"/>
              <a:t>Doctors</a:t>
            </a:r>
            <a:endParaRPr lang="de-CH" dirty="0" smtClean="0"/>
          </a:p>
          <a:p>
            <a:pPr lvl="1"/>
            <a:r>
              <a:rPr lang="de-CH" dirty="0" err="1" smtClean="0"/>
              <a:t>Nurses</a:t>
            </a:r>
            <a:endParaRPr lang="de-CH" dirty="0" smtClean="0"/>
          </a:p>
          <a:p>
            <a:pPr lvl="1"/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endParaRPr lang="de-CH" dirty="0"/>
          </a:p>
          <a:p>
            <a:r>
              <a:rPr lang="de-CH" dirty="0" err="1" smtClean="0"/>
              <a:t>Receptionist</a:t>
            </a:r>
            <a:endParaRPr lang="de-CH" dirty="0" smtClean="0"/>
          </a:p>
          <a:p>
            <a:pPr lvl="1"/>
            <a:r>
              <a:rPr lang="de-CH" dirty="0" smtClean="0"/>
              <a:t>Sekretärin</a:t>
            </a:r>
          </a:p>
          <a:p>
            <a:r>
              <a:rPr lang="de-CH" dirty="0" smtClean="0"/>
              <a:t>Hospital Management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acces</a:t>
            </a:r>
            <a:r>
              <a:rPr lang="de-CH" dirty="0" smtClean="0"/>
              <a:t>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20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Key Features (</a:t>
            </a:r>
            <a:r>
              <a:rPr lang="de-CH" b="1" dirty="0" err="1" smtClean="0">
                <a:solidFill>
                  <a:srgbClr val="00B050"/>
                </a:solidFill>
              </a:rPr>
              <a:t>from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users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perspective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Informationen schnell zur Verfügung stellen</a:t>
            </a:r>
          </a:p>
          <a:p>
            <a:r>
              <a:rPr lang="de-CH" dirty="0" smtClean="0"/>
              <a:t>Einschätzen ob Patient gefährlich ist</a:t>
            </a:r>
          </a:p>
          <a:p>
            <a:r>
              <a:rPr lang="de-CH" dirty="0" smtClean="0"/>
              <a:t>Krankheitsangaben (nur psychische)</a:t>
            </a:r>
          </a:p>
          <a:p>
            <a:r>
              <a:rPr lang="de-CH" dirty="0" smtClean="0"/>
              <a:t>Verlauf der psychischen Erkrankung</a:t>
            </a:r>
          </a:p>
          <a:p>
            <a:r>
              <a:rPr lang="de-CH" dirty="0" smtClean="0"/>
              <a:t>Termine verwalten (Sekretärin)</a:t>
            </a:r>
          </a:p>
          <a:p>
            <a:r>
              <a:rPr lang="de-CH" dirty="0" smtClean="0"/>
              <a:t>Arzt und Klinik Verfügbarkeit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89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3. Critical </a:t>
            </a:r>
            <a:r>
              <a:rPr lang="de-CH" b="1" dirty="0" err="1" smtClean="0">
                <a:solidFill>
                  <a:srgbClr val="00B050"/>
                </a:solidFill>
              </a:rPr>
              <a:t>Success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Factors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Ressourcenplanung</a:t>
            </a:r>
          </a:p>
          <a:p>
            <a:pPr lvl="1"/>
            <a:r>
              <a:rPr lang="de-CH" dirty="0" smtClean="0"/>
              <a:t>Zuverlässigkeit</a:t>
            </a:r>
          </a:p>
          <a:p>
            <a:pPr lvl="1"/>
            <a:r>
              <a:rPr lang="de-CH" dirty="0" smtClean="0"/>
              <a:t>Einteilung</a:t>
            </a:r>
          </a:p>
          <a:p>
            <a:pPr lvl="1"/>
            <a:r>
              <a:rPr lang="de-CH" dirty="0" smtClean="0"/>
              <a:t>Verfügbarkeit</a:t>
            </a:r>
          </a:p>
          <a:p>
            <a:r>
              <a:rPr lang="de-CH" dirty="0" smtClean="0"/>
              <a:t>Sinnvolle Gesamtplanung</a:t>
            </a:r>
          </a:p>
          <a:p>
            <a:pPr lvl="1"/>
            <a:r>
              <a:rPr lang="de-CH" dirty="0" smtClean="0"/>
              <a:t>Strategie</a:t>
            </a:r>
          </a:p>
          <a:p>
            <a:pPr lvl="1"/>
            <a:r>
              <a:rPr lang="de-CH" dirty="0" smtClean="0"/>
              <a:t>Meilensteine</a:t>
            </a:r>
          </a:p>
          <a:p>
            <a:r>
              <a:rPr lang="de-CH" smtClean="0"/>
              <a:t>Kommunikation im Team</a:t>
            </a:r>
            <a:endParaRPr lang="de-CH" dirty="0" smtClean="0"/>
          </a:p>
          <a:p>
            <a:r>
              <a:rPr lang="de-CH" dirty="0" smtClean="0"/>
              <a:t>Zeit Einteilung</a:t>
            </a:r>
          </a:p>
          <a:p>
            <a:r>
              <a:rPr lang="de-CH" dirty="0" smtClean="0"/>
              <a:t>Zusammenarbeit mit Kunden</a:t>
            </a:r>
          </a:p>
          <a:p>
            <a:r>
              <a:rPr lang="de-CH" dirty="0" smtClean="0"/>
              <a:t>Finanzen</a:t>
            </a:r>
          </a:p>
          <a:p>
            <a:r>
              <a:rPr lang="de-CH" dirty="0" err="1" smtClean="0"/>
              <a:t>Know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41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Fragen?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7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Benutzerdefiniert</PresentationFormat>
  <Paragraphs>40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Team Green</vt:lpstr>
      <vt:lpstr>Content</vt:lpstr>
      <vt:lpstr>1. Target Users</vt:lpstr>
      <vt:lpstr>2. Key Features (from users perspective)</vt:lpstr>
      <vt:lpstr>3. Critical Success Factors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14</cp:revision>
  <dcterms:created xsi:type="dcterms:W3CDTF">2015-09-24T13:15:55Z</dcterms:created>
  <dcterms:modified xsi:type="dcterms:W3CDTF">2015-09-27T18:36:36Z</dcterms:modified>
</cp:coreProperties>
</file>