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229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2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</a:p>
          <a:p>
            <a:r>
              <a:rPr lang="de-CH" dirty="0" err="1" smtClean="0"/>
              <a:t>Process</a:t>
            </a:r>
            <a:r>
              <a:rPr lang="de-CH" dirty="0" smtClean="0"/>
              <a:t>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Plan </a:t>
            </a:r>
            <a:r>
              <a:rPr lang="de-CH" b="1" dirty="0" err="1" smtClean="0">
                <a:solidFill>
                  <a:srgbClr val="00B050"/>
                </a:solidFill>
              </a:rPr>
              <a:t>driven</a:t>
            </a:r>
            <a:r>
              <a:rPr lang="de-CH" b="1" dirty="0" smtClean="0">
                <a:solidFill>
                  <a:srgbClr val="00B050"/>
                </a:solidFill>
              </a:rPr>
              <a:t> vs. Agile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68674"/>
              </p:ext>
            </p:extLst>
          </p:nvPr>
        </p:nvGraphicFramePr>
        <p:xfrm>
          <a:off x="838200" y="1481070"/>
          <a:ext cx="11152031" cy="521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49"/>
                <a:gridCol w="3796891"/>
                <a:gridCol w="3796891"/>
              </a:tblGrid>
              <a:tr h="385412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Pro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Contra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19768">
                <a:tc>
                  <a:txBody>
                    <a:bodyPr/>
                    <a:lstStyle/>
                    <a:p>
                      <a:r>
                        <a:rPr lang="de-CH" dirty="0" smtClean="0"/>
                        <a:t>Plan </a:t>
                      </a:r>
                      <a:r>
                        <a:rPr lang="de-CH" dirty="0" err="1" smtClean="0"/>
                        <a:t>Driven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Klar definierte vorgegebene 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Einfache Arbeitsplanung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Aufgaben gut aufteilbar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Unflexibel</a:t>
                      </a:r>
                      <a:r>
                        <a:rPr lang="de-CH" baseline="0" dirty="0" smtClean="0"/>
                        <a:t> (Änderungen sind schwierig umzusetzen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Unerwartete Probleme schwierig zu handeln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Ändern sich Ziele muss Planung komplett neu gemacht werden </a:t>
                      </a:r>
                      <a:r>
                        <a:rPr lang="de-CH" baseline="0" dirty="0" smtClean="0">
                          <a:sym typeface="Wingdings" panose="05000000000000000000" pitchFamily="2" charset="2"/>
                        </a:rPr>
                        <a:t> Zeitaufwand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  <a:tr h="2697885"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err="1" smtClean="0"/>
                        <a:t>Änderungeng</a:t>
                      </a:r>
                      <a:r>
                        <a:rPr lang="de-CH" baseline="0" dirty="0" smtClean="0"/>
                        <a:t> der Ziele einfacher aufzufangen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Gute Reaktion auf Veränderungen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Fokus auf einzelne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Zwischenresultate sichtbar (auch für User)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Immer ersichtlich ob man im Zeitplan ist und ob Kosten/Nutzen Verhältnis stimmt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Viele Meetings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smtClean="0">
                <a:solidFill>
                  <a:srgbClr val="00B050"/>
                </a:solidFill>
              </a:rPr>
              <a:t>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Team Green</vt:lpstr>
      <vt:lpstr>Content</vt:lpstr>
      <vt:lpstr>1. Plan driven vs. Agile</vt:lpstr>
      <vt:lpstr>2. Process Modell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8</cp:revision>
  <dcterms:created xsi:type="dcterms:W3CDTF">2015-09-24T14:02:47Z</dcterms:created>
  <dcterms:modified xsi:type="dcterms:W3CDTF">2015-09-25T06:57:19Z</dcterms:modified>
</cp:coreProperties>
</file>