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0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8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07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977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25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39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70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565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822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52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5D74-5386-41FC-BB92-843EF180690E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290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5D74-5386-41FC-BB92-843EF180690E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E8FB2-82F1-4194-82C8-0EB69D3BB5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69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1 – First Analysis</a:t>
            </a:r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69158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Target Users</a:t>
            </a:r>
          </a:p>
          <a:p>
            <a:r>
              <a:rPr lang="de-CH" dirty="0" smtClean="0"/>
              <a:t>Key Features</a:t>
            </a:r>
          </a:p>
          <a:p>
            <a:r>
              <a:rPr lang="de-CH" dirty="0" smtClean="0"/>
              <a:t>Critical </a:t>
            </a:r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Factors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538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Target Users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Clinical </a:t>
            </a:r>
            <a:r>
              <a:rPr lang="de-CH" dirty="0" err="1" smtClean="0"/>
              <a:t>Staff</a:t>
            </a:r>
            <a:endParaRPr lang="de-CH" dirty="0" smtClean="0"/>
          </a:p>
          <a:p>
            <a:pPr lvl="1"/>
            <a:r>
              <a:rPr lang="de-CH" dirty="0" err="1" smtClean="0"/>
              <a:t>Doctors</a:t>
            </a:r>
            <a:endParaRPr lang="de-CH" dirty="0" smtClean="0"/>
          </a:p>
          <a:p>
            <a:pPr lvl="1"/>
            <a:r>
              <a:rPr lang="de-CH" dirty="0" err="1" smtClean="0"/>
              <a:t>Nurses</a:t>
            </a:r>
            <a:endParaRPr lang="de-CH" dirty="0" smtClean="0"/>
          </a:p>
          <a:p>
            <a:pPr lvl="1"/>
            <a:r>
              <a:rPr lang="de-CH" dirty="0" err="1" smtClean="0"/>
              <a:t>Health</a:t>
            </a:r>
            <a:r>
              <a:rPr lang="de-CH" dirty="0" smtClean="0"/>
              <a:t> </a:t>
            </a:r>
            <a:r>
              <a:rPr lang="de-CH" dirty="0" err="1" smtClean="0"/>
              <a:t>Visitors</a:t>
            </a:r>
            <a:endParaRPr lang="de-CH" dirty="0"/>
          </a:p>
          <a:p>
            <a:r>
              <a:rPr lang="de-CH" dirty="0" err="1" smtClean="0"/>
              <a:t>Receptionist</a:t>
            </a:r>
            <a:endParaRPr lang="de-CH" dirty="0" smtClean="0"/>
          </a:p>
          <a:p>
            <a:pPr lvl="1"/>
            <a:r>
              <a:rPr lang="de-CH" dirty="0" smtClean="0"/>
              <a:t>Sekretärin</a:t>
            </a:r>
          </a:p>
          <a:p>
            <a:r>
              <a:rPr lang="de-CH" dirty="0" smtClean="0"/>
              <a:t>Hospital Management (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direct</a:t>
            </a:r>
            <a:r>
              <a:rPr lang="de-CH" dirty="0" smtClean="0"/>
              <a:t> </a:t>
            </a:r>
            <a:r>
              <a:rPr lang="de-CH" dirty="0" err="1" smtClean="0"/>
              <a:t>acces</a:t>
            </a:r>
            <a:r>
              <a:rPr lang="de-CH" dirty="0" smtClean="0"/>
              <a:t>)</a:t>
            </a:r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205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Key Features (</a:t>
            </a:r>
            <a:r>
              <a:rPr lang="de-CH" b="1" dirty="0" err="1" smtClean="0">
                <a:solidFill>
                  <a:srgbClr val="00B050"/>
                </a:solidFill>
              </a:rPr>
              <a:t>from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users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perspective</a:t>
            </a:r>
            <a:r>
              <a:rPr lang="de-CH" b="1" dirty="0" smtClean="0">
                <a:solidFill>
                  <a:srgbClr val="00B050"/>
                </a:solidFill>
              </a:rPr>
              <a:t>)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Patientenverwaltung (Speziell für Patienten mit psychischen Problemen)</a:t>
            </a:r>
          </a:p>
          <a:p>
            <a:r>
              <a:rPr lang="de-CH" dirty="0" smtClean="0"/>
              <a:t>Welche Kliniken wurden besucht </a:t>
            </a:r>
          </a:p>
          <a:p>
            <a:r>
              <a:rPr lang="de-CH" dirty="0" smtClean="0"/>
              <a:t>Kontaktangaben</a:t>
            </a:r>
          </a:p>
          <a:p>
            <a:r>
              <a:rPr lang="de-CH" dirty="0" smtClean="0"/>
              <a:t>Krankheitsangaben (nur psychische)</a:t>
            </a:r>
          </a:p>
          <a:p>
            <a:r>
              <a:rPr lang="de-CH" dirty="0" smtClean="0"/>
              <a:t>Verlauf der Krankheit</a:t>
            </a:r>
          </a:p>
          <a:p>
            <a:r>
              <a:rPr lang="de-CH" dirty="0" smtClean="0"/>
              <a:t>Termine verwalten (Sekretärin)</a:t>
            </a:r>
          </a:p>
          <a:p>
            <a:r>
              <a:rPr lang="de-CH" dirty="0" smtClean="0"/>
              <a:t>Arztverfügbarkeit</a:t>
            </a:r>
          </a:p>
          <a:p>
            <a:r>
              <a:rPr lang="de-CH" dirty="0" smtClean="0"/>
              <a:t>Einteilung des Patienten</a:t>
            </a:r>
          </a:p>
          <a:p>
            <a:pPr lvl="1"/>
            <a:r>
              <a:rPr lang="de-CH" dirty="0" smtClean="0"/>
              <a:t>Gefahr für sich selbst oder andere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smtClean="0">
                <a:sym typeface="Wingdings" panose="05000000000000000000" pitchFamily="2" charset="2"/>
              </a:rPr>
              <a:t>muss eingeliefert sein</a:t>
            </a:r>
            <a:endParaRPr lang="de-CH" dirty="0" smtClean="0"/>
          </a:p>
          <a:p>
            <a:pPr lvl="1"/>
            <a:r>
              <a:rPr lang="de-CH" dirty="0" smtClean="0"/>
              <a:t>ungefährlich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896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3. Critical </a:t>
            </a:r>
            <a:r>
              <a:rPr lang="de-CH" b="1" dirty="0" err="1" smtClean="0">
                <a:solidFill>
                  <a:srgbClr val="00B050"/>
                </a:solidFill>
              </a:rPr>
              <a:t>Success</a:t>
            </a:r>
            <a:r>
              <a:rPr lang="de-CH" b="1" dirty="0" smtClean="0">
                <a:solidFill>
                  <a:srgbClr val="00B050"/>
                </a:solidFill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</a:rPr>
              <a:t>Factors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Ressourcenplanung</a:t>
            </a:r>
          </a:p>
          <a:p>
            <a:pPr lvl="1"/>
            <a:r>
              <a:rPr lang="de-CH" dirty="0" smtClean="0"/>
              <a:t>Zuverlässigkeit</a:t>
            </a:r>
          </a:p>
          <a:p>
            <a:pPr lvl="1"/>
            <a:r>
              <a:rPr lang="de-CH" dirty="0" smtClean="0"/>
              <a:t>Einteilung</a:t>
            </a:r>
          </a:p>
          <a:p>
            <a:pPr lvl="1"/>
            <a:r>
              <a:rPr lang="de-CH" dirty="0" smtClean="0"/>
              <a:t>Verfügbarkeit</a:t>
            </a:r>
          </a:p>
          <a:p>
            <a:r>
              <a:rPr lang="de-CH" dirty="0" smtClean="0"/>
              <a:t>Sinnvolle Gesamtplanung</a:t>
            </a:r>
          </a:p>
          <a:p>
            <a:pPr lvl="1"/>
            <a:r>
              <a:rPr lang="de-CH" dirty="0" smtClean="0"/>
              <a:t>Strategie</a:t>
            </a:r>
          </a:p>
          <a:p>
            <a:pPr lvl="1"/>
            <a:r>
              <a:rPr lang="de-CH" dirty="0" smtClean="0"/>
              <a:t>Meilensteine</a:t>
            </a:r>
          </a:p>
          <a:p>
            <a:r>
              <a:rPr lang="de-CH" dirty="0" smtClean="0"/>
              <a:t>Kommunikation</a:t>
            </a:r>
          </a:p>
          <a:p>
            <a:r>
              <a:rPr lang="de-CH" dirty="0" smtClean="0"/>
              <a:t>Time Management</a:t>
            </a:r>
          </a:p>
          <a:p>
            <a:r>
              <a:rPr lang="de-CH" dirty="0" smtClean="0"/>
              <a:t>Zusammenarbeit mit Kunden</a:t>
            </a:r>
          </a:p>
          <a:p>
            <a:r>
              <a:rPr lang="de-CH" dirty="0" smtClean="0"/>
              <a:t>Finanzen</a:t>
            </a:r>
          </a:p>
          <a:p>
            <a:r>
              <a:rPr lang="de-CH" dirty="0" err="1" smtClean="0"/>
              <a:t>Know</a:t>
            </a:r>
            <a:r>
              <a:rPr lang="de-CH" dirty="0" smtClean="0"/>
              <a:t> </a:t>
            </a:r>
            <a:r>
              <a:rPr lang="de-CH" dirty="0" err="1" smtClean="0"/>
              <a:t>How</a:t>
            </a: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410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42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Team Green</vt:lpstr>
      <vt:lpstr>Content</vt:lpstr>
      <vt:lpstr>1. Target Users</vt:lpstr>
      <vt:lpstr>2. Key Features (from users perspective)</vt:lpstr>
      <vt:lpstr>3. Critical Success Factors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Luca Brito</cp:lastModifiedBy>
  <cp:revision>10</cp:revision>
  <dcterms:created xsi:type="dcterms:W3CDTF">2015-09-24T13:15:55Z</dcterms:created>
  <dcterms:modified xsi:type="dcterms:W3CDTF">2015-09-25T09:41:37Z</dcterms:modified>
</cp:coreProperties>
</file>