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650" saveSubsetFonts="1">
  <p:sldMasterIdLst>
    <p:sldMasterId id="2147483648" r:id="rId1"/>
  </p:sldMasterIdLst>
  <p:notesMasterIdLst>
    <p:notesMasterId r:id="rId5"/>
  </p:notesMasterIdLst>
  <p:sldIdLst>
    <p:sldId id="270" r:id="rId2"/>
    <p:sldId id="271" r:id="rId3"/>
    <p:sldId id="26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501F6-625D-4440-BFE5-621C0F40DF81}" type="datetimeFigureOut">
              <a:rPr lang="de-DE" smtClean="0"/>
              <a:pPr/>
              <a:t>19.10.2015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1C042-C27A-45B2-85FD-E79CE915456D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0115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19.10.2015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544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19.10.2015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368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19.10.2015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21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19.10.2015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928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19.10.2015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751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19.10.2015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14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19.10.2015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314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19.10.2015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939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19.10.2015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050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19.10.2015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423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19.10.2015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20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5E98A-0D5B-4172-A8C9-1641F3C9D774}" type="datetimeFigureOut">
              <a:rPr lang="de-CH" smtClean="0"/>
              <a:pPr/>
              <a:t>19.10.2015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054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CH" sz="3200" dirty="0" smtClean="0"/>
          </a:p>
          <a:p>
            <a:r>
              <a:rPr lang="de-CH" sz="3200" dirty="0" smtClean="0"/>
              <a:t>Task 3 – SE </a:t>
            </a:r>
            <a:r>
              <a:rPr lang="de-CH" sz="3200" dirty="0" err="1" smtClean="0"/>
              <a:t>Process</a:t>
            </a:r>
            <a:endParaRPr lang="de-CH" sz="3200" dirty="0" smtClean="0"/>
          </a:p>
          <a:p>
            <a:r>
              <a:rPr lang="de-CH" sz="3200" dirty="0" smtClean="0"/>
              <a:t>Projekt MHC-PMS</a:t>
            </a:r>
            <a:endParaRPr lang="de-CH" sz="32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901992"/>
            <a:ext cx="60007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5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Content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CH" dirty="0" err="1" smtClean="0"/>
              <a:t>Scoping</a:t>
            </a:r>
            <a:endParaRPr lang="de-CH" dirty="0" smtClean="0"/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Research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 smtClean="0"/>
              <a:t>Synthesize</a:t>
            </a:r>
            <a:endParaRPr lang="de-CH" dirty="0" smtClean="0"/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Design</a:t>
            </a:r>
          </a:p>
          <a:p>
            <a:pPr lvl="1"/>
            <a:r>
              <a:rPr lang="de-CH" dirty="0"/>
              <a:t>Mainfeatures</a:t>
            </a:r>
          </a:p>
          <a:p>
            <a:pPr lvl="1"/>
            <a:r>
              <a:rPr lang="de-CH" dirty="0" smtClean="0"/>
              <a:t>Storyboard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 smtClean="0"/>
              <a:t>Prototyping</a:t>
            </a:r>
            <a:endParaRPr lang="de-CH" dirty="0" smtClean="0"/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Validation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 smtClean="0"/>
              <a:t>Discussion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07396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B050"/>
                </a:solidFill>
              </a:rPr>
              <a:t>7</a:t>
            </a:r>
            <a:r>
              <a:rPr lang="de-DE" b="1" dirty="0" smtClean="0">
                <a:solidFill>
                  <a:srgbClr val="00B050"/>
                </a:solidFill>
              </a:rPr>
              <a:t>. </a:t>
            </a:r>
            <a:r>
              <a:rPr lang="de-DE" b="1" dirty="0" err="1" smtClean="0">
                <a:solidFill>
                  <a:srgbClr val="00B050"/>
                </a:solidFill>
              </a:rPr>
              <a:t>Discussion</a:t>
            </a:r>
            <a:endParaRPr lang="en-GB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9706897" cy="4595495"/>
          </a:xfrm>
        </p:spPr>
        <p:txBody>
          <a:bodyPr>
            <a:normAutofit/>
          </a:bodyPr>
          <a:lstStyle/>
          <a:p>
            <a:r>
              <a:rPr lang="de-CH" dirty="0" smtClean="0"/>
              <a:t>Fragen?</a:t>
            </a:r>
          </a:p>
          <a:p>
            <a:pPr marL="457200" lvl="1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756" y="2238055"/>
            <a:ext cx="3938488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1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Breitbild</PresentationFormat>
  <Paragraphs>16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PowerPoint-Präsentation</vt:lpstr>
      <vt:lpstr>Content</vt:lpstr>
      <vt:lpstr>7. Discussion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Green</dc:title>
  <dc:creator>Sarah</dc:creator>
  <cp:lastModifiedBy>Sarah</cp:lastModifiedBy>
  <cp:revision>47</cp:revision>
  <dcterms:created xsi:type="dcterms:W3CDTF">2015-09-24T14:02:47Z</dcterms:created>
  <dcterms:modified xsi:type="dcterms:W3CDTF">2015-10-19T07:29:29Z</dcterms:modified>
</cp:coreProperties>
</file>