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650" saveSubsetFonts="1">
  <p:sldMasterIdLst>
    <p:sldMasterId id="2147483648" r:id="rId1"/>
  </p:sldMasterIdLst>
  <p:notesMasterIdLst>
    <p:notesMasterId r:id="rId16"/>
  </p:notesMasterIdLst>
  <p:sldIdLst>
    <p:sldId id="270" r:id="rId2"/>
    <p:sldId id="271" r:id="rId3"/>
    <p:sldId id="272" r:id="rId4"/>
    <p:sldId id="273" r:id="rId5"/>
    <p:sldId id="261" r:id="rId6"/>
    <p:sldId id="262" r:id="rId7"/>
    <p:sldId id="274" r:id="rId8"/>
    <p:sldId id="264" r:id="rId9"/>
    <p:sldId id="265" r:id="rId10"/>
    <p:sldId id="266" r:id="rId11"/>
    <p:sldId id="275" r:id="rId12"/>
    <p:sldId id="276" r:id="rId13"/>
    <p:sldId id="277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FF66"/>
    <a:srgbClr val="CC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0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36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501F6-625D-4440-BFE5-621C0F40DF81}" type="datetimeFigureOut">
              <a:rPr lang="de-DE" smtClean="0"/>
              <a:pPr/>
              <a:t>15.10.2015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1C042-C27A-45B2-85FD-E79CE915456D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1620115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buFont typeface="Arial" pitchFamily="34" charset="0"/>
              <a:buChar char="•"/>
            </a:pPr>
            <a:r>
              <a:rPr lang="de-CH" dirty="0" err="1" smtClean="0"/>
              <a:t>Must</a:t>
            </a:r>
            <a:r>
              <a:rPr lang="de-CH" dirty="0" smtClean="0"/>
              <a:t> </a:t>
            </a:r>
            <a:r>
              <a:rPr lang="de-CH" dirty="0" err="1" smtClean="0"/>
              <a:t>features</a:t>
            </a:r>
            <a:r>
              <a:rPr lang="de-CH" dirty="0" smtClean="0"/>
              <a:t>:</a:t>
            </a:r>
          </a:p>
          <a:p>
            <a:pPr lvl="0">
              <a:buFont typeface="Arial" pitchFamily="34" charset="0"/>
              <a:buChar char="•"/>
            </a:pPr>
            <a:r>
              <a:rPr lang="de-CH" dirty="0" smtClean="0"/>
              <a:t>Benachrichtigung  falls Administration E-Mail einem für Psychiater relevanten Fall ablegt</a:t>
            </a:r>
          </a:p>
          <a:p>
            <a:pPr lvl="0">
              <a:buFont typeface="Arial" pitchFamily="34" charset="0"/>
              <a:buChar char="•"/>
            </a:pPr>
            <a:r>
              <a:rPr lang="de-CH" dirty="0" smtClean="0"/>
              <a:t>Wechselwirkungen mit noch nicht einem Fall zugeordnetem Medikament  unabhängig ob Psychiater oder Administration Medikament erfasst hatte gut sichtbar als Warnhinweise anzeigen</a:t>
            </a:r>
          </a:p>
          <a:p>
            <a:pPr lvl="0">
              <a:buFont typeface="Arial" pitchFamily="34" charset="0"/>
              <a:buChar char="•"/>
            </a:pPr>
            <a:endParaRPr lang="de-CH" dirty="0" smtClean="0"/>
          </a:p>
          <a:p>
            <a:pPr lvl="0">
              <a:buFont typeface="Arial" pitchFamily="34" charset="0"/>
              <a:buChar char="•"/>
            </a:pPr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A7685-C5A4-4A65-A5F5-0C50A8B9D2A2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3135827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Einnahmezeiten flexibler gestalten als fix Mo/Mi/Ab bei der Medikation</a:t>
            </a:r>
          </a:p>
          <a:p>
            <a:pPr lvl="0">
              <a:buFont typeface="Arial" pitchFamily="34" charset="0"/>
              <a:buChar char="•"/>
            </a:pPr>
            <a:r>
              <a:rPr lang="de-CH" dirty="0" smtClean="0"/>
              <a:t> Warnhirnweis sichtbar bei erster Konsultation mit aggressivem Patient</a:t>
            </a:r>
          </a:p>
          <a:p>
            <a:pPr lvl="0">
              <a:buFont typeface="Arial" pitchFamily="34" charset="0"/>
              <a:buChar char="•"/>
            </a:pPr>
            <a:r>
              <a:rPr lang="de-CH" dirty="0" smtClean="0"/>
              <a:t>nur wenige vordefinierte Felder anlegen  für Text: Medikation /Rest aufteilen </a:t>
            </a:r>
          </a:p>
          <a:p>
            <a:pPr lvl="0">
              <a:buFont typeface="Arial" pitchFamily="34" charset="0"/>
              <a:buChar char="•"/>
            </a:pPr>
            <a:r>
              <a:rPr lang="de-CH" dirty="0" smtClean="0"/>
              <a:t>GUI intuitiv und einfach machen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A7685-C5A4-4A65-A5F5-0C50A8B9D2A2}" type="slidenum">
              <a:rPr lang="de-CH" smtClean="0"/>
              <a:pPr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617375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60544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67368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99321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336928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127751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228514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303314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376939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157050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282423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11920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5E98A-0D5B-4172-A8C9-1641F3C9D774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296054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CH" sz="3200" dirty="0" smtClean="0"/>
          </a:p>
          <a:p>
            <a:r>
              <a:rPr lang="de-CH" sz="3200" dirty="0" smtClean="0"/>
              <a:t>Task 3 – SE </a:t>
            </a:r>
            <a:r>
              <a:rPr lang="de-CH" sz="3200" dirty="0" err="1" smtClean="0"/>
              <a:t>Process</a:t>
            </a:r>
            <a:endParaRPr lang="de-CH" sz="3200" dirty="0" smtClean="0"/>
          </a:p>
          <a:p>
            <a:r>
              <a:rPr lang="de-CH" sz="3200" dirty="0" smtClean="0"/>
              <a:t>Projekt MHC-PMS</a:t>
            </a:r>
            <a:endParaRPr lang="de-CH" sz="32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95625" y="901992"/>
            <a:ext cx="60007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685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rgbClr val="00B050"/>
                </a:solidFill>
              </a:rPr>
              <a:t>4. Design</a:t>
            </a:r>
            <a:r>
              <a:rPr lang="de-DE" b="1" dirty="0">
                <a:solidFill>
                  <a:srgbClr val="00B050"/>
                </a:solidFill>
              </a:rPr>
              <a:t>: </a:t>
            </a:r>
            <a:r>
              <a:rPr lang="de-DE" b="1" dirty="0" smtClean="0">
                <a:solidFill>
                  <a:srgbClr val="00B050"/>
                </a:solidFill>
              </a:rPr>
              <a:t>Storyboard</a:t>
            </a:r>
            <a:endParaRPr lang="de-CH" b="1" dirty="0">
              <a:solidFill>
                <a:srgbClr val="00B05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77902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CH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5853" y="1277692"/>
            <a:ext cx="8421760" cy="541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6246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00B050"/>
                </a:solidFill>
              </a:rPr>
              <a:t>5</a:t>
            </a:r>
            <a:r>
              <a:rPr lang="de-DE" b="1" dirty="0" smtClean="0">
                <a:solidFill>
                  <a:srgbClr val="00B050"/>
                </a:solidFill>
              </a:rPr>
              <a:t>. </a:t>
            </a:r>
            <a:r>
              <a:rPr lang="de-DE" b="1" dirty="0" err="1" smtClean="0">
                <a:solidFill>
                  <a:srgbClr val="00B050"/>
                </a:solidFill>
              </a:rPr>
              <a:t>Prototyping</a:t>
            </a:r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2400" y="1456690"/>
            <a:ext cx="93472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093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B050"/>
                </a:solidFill>
              </a:rPr>
              <a:t>5. </a:t>
            </a:r>
            <a:r>
              <a:rPr lang="de-DE" b="1" dirty="0" err="1" smtClean="0">
                <a:solidFill>
                  <a:srgbClr val="00B050"/>
                </a:solidFill>
              </a:rPr>
              <a:t>Prototyping</a:t>
            </a:r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55420" y="1474786"/>
            <a:ext cx="9281160" cy="522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6757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B050"/>
                </a:solidFill>
              </a:rPr>
              <a:t>6. Validation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9706897" cy="4595495"/>
          </a:xfrm>
        </p:spPr>
        <p:txBody>
          <a:bodyPr>
            <a:normAutofit/>
          </a:bodyPr>
          <a:lstStyle/>
          <a:p>
            <a:r>
              <a:rPr lang="de-CH" dirty="0" smtClean="0"/>
              <a:t>Erneutes Treffen mit Herrn Lehmann</a:t>
            </a:r>
          </a:p>
          <a:p>
            <a:pPr lvl="1"/>
            <a:r>
              <a:rPr lang="de-CH" dirty="0" smtClean="0"/>
              <a:t>Zusätzlich integrieren:</a:t>
            </a:r>
          </a:p>
          <a:p>
            <a:pPr lvl="2"/>
            <a:r>
              <a:rPr lang="de-CH" sz="2200" dirty="0" smtClean="0"/>
              <a:t>Sprung aus Terminübersicht zu Patient und zurück</a:t>
            </a:r>
          </a:p>
          <a:p>
            <a:pPr lvl="1"/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endParaRPr lang="de-CH" dirty="0" smtClean="0"/>
          </a:p>
          <a:p>
            <a:pPr lvl="2"/>
            <a:r>
              <a:rPr lang="de-CH" sz="2200" dirty="0" smtClean="0"/>
              <a:t>Chat Funktion </a:t>
            </a:r>
            <a:r>
              <a:rPr lang="de-CH" sz="2200" dirty="0" smtClean="0">
                <a:sym typeface="Wingdings" panose="05000000000000000000" pitchFamily="2" charset="2"/>
              </a:rPr>
              <a:t> Abrechnung</a:t>
            </a:r>
          </a:p>
          <a:p>
            <a:pPr lvl="2"/>
            <a:r>
              <a:rPr lang="de-CH" sz="2200" dirty="0" smtClean="0">
                <a:sym typeface="Wingdings" panose="05000000000000000000" pitchFamily="2" charset="2"/>
              </a:rPr>
              <a:t>Medikations-Bestätigung vs. Vertrauen</a:t>
            </a:r>
            <a:endParaRPr lang="de-CH" sz="2200" dirty="0"/>
          </a:p>
          <a:p>
            <a:pPr marL="457200" lvl="1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01847" y="3630294"/>
            <a:ext cx="31432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93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00B050"/>
                </a:solidFill>
              </a:rPr>
              <a:t>7</a:t>
            </a:r>
            <a:r>
              <a:rPr lang="de-DE" b="1" dirty="0" smtClean="0">
                <a:solidFill>
                  <a:srgbClr val="00B050"/>
                </a:solidFill>
              </a:rPr>
              <a:t>. </a:t>
            </a:r>
            <a:r>
              <a:rPr lang="de-DE" b="1" dirty="0" err="1" smtClean="0">
                <a:solidFill>
                  <a:srgbClr val="00B050"/>
                </a:solidFill>
              </a:rPr>
              <a:t>Discussion</a:t>
            </a:r>
            <a:endParaRPr lang="en-GB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9706897" cy="4595495"/>
          </a:xfrm>
        </p:spPr>
        <p:txBody>
          <a:bodyPr>
            <a:normAutofit/>
          </a:bodyPr>
          <a:lstStyle/>
          <a:p>
            <a:r>
              <a:rPr lang="de-CH" dirty="0" smtClean="0"/>
              <a:t>Fragen?</a:t>
            </a:r>
          </a:p>
          <a:p>
            <a:pPr marL="457200" lvl="1" indent="0">
              <a:buNone/>
            </a:pPr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26756" y="2238055"/>
            <a:ext cx="3938488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4151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Content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CH" dirty="0" err="1" smtClean="0"/>
              <a:t>Scoping</a:t>
            </a:r>
            <a:endParaRPr lang="de-CH" dirty="0" smtClean="0"/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Research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 smtClean="0"/>
              <a:t>Synthesize</a:t>
            </a:r>
            <a:endParaRPr lang="de-CH" dirty="0" smtClean="0"/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Design</a:t>
            </a:r>
          </a:p>
          <a:p>
            <a:pPr lvl="1"/>
            <a:r>
              <a:rPr lang="de-CH" dirty="0"/>
              <a:t>Mainfeatures</a:t>
            </a:r>
          </a:p>
          <a:p>
            <a:pPr lvl="1"/>
            <a:r>
              <a:rPr lang="de-CH" dirty="0" smtClean="0"/>
              <a:t>Storyboard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 smtClean="0"/>
              <a:t>Prototyping</a:t>
            </a:r>
            <a:endParaRPr lang="de-CH" dirty="0" smtClean="0"/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Validation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 smtClean="0"/>
              <a:t>Discussion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xmlns="" val="207396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1. </a:t>
            </a:r>
            <a:r>
              <a:rPr lang="de-CH" b="1" dirty="0" err="1" smtClean="0">
                <a:solidFill>
                  <a:srgbClr val="00B050"/>
                </a:solidFill>
              </a:rPr>
              <a:t>Scoping</a:t>
            </a:r>
            <a:endParaRPr lang="de-CH" b="1" dirty="0">
              <a:solidFill>
                <a:srgbClr val="00B050"/>
              </a:solidFill>
            </a:endParaRP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838200" y="1545466"/>
            <a:ext cx="9799749" cy="5312534"/>
          </a:xfrm>
        </p:spPr>
        <p:txBody>
          <a:bodyPr>
            <a:normAutofit fontScale="85000" lnSpcReduction="20000"/>
          </a:bodyPr>
          <a:lstStyle/>
          <a:p>
            <a:r>
              <a:rPr lang="de-CH" dirty="0" smtClean="0"/>
              <a:t>Project </a:t>
            </a:r>
            <a:r>
              <a:rPr lang="de-CH" dirty="0" err="1" smtClean="0"/>
              <a:t>Scope</a:t>
            </a:r>
            <a:endParaRPr lang="de-CH" dirty="0" smtClean="0"/>
          </a:p>
          <a:p>
            <a:pPr lvl="1"/>
            <a:r>
              <a:rPr lang="de-CH" sz="2600" dirty="0" smtClean="0"/>
              <a:t>Anwendungen spezifisch für Psychiater</a:t>
            </a:r>
          </a:p>
          <a:p>
            <a:pPr lvl="1"/>
            <a:r>
              <a:rPr lang="de-CH" sz="2600" dirty="0" smtClean="0"/>
              <a:t>Web-</a:t>
            </a:r>
            <a:r>
              <a:rPr lang="de-CH" sz="2600" dirty="0" err="1" smtClean="0"/>
              <a:t>Based</a:t>
            </a:r>
            <a:r>
              <a:rPr lang="de-CH" sz="2600" dirty="0" smtClean="0"/>
              <a:t> App (Mobil/Desktop)</a:t>
            </a:r>
          </a:p>
          <a:p>
            <a:pPr lvl="1"/>
            <a:r>
              <a:rPr lang="de-CH" sz="2600" dirty="0" smtClean="0"/>
              <a:t>Terminerfassung &amp; Übersicht</a:t>
            </a:r>
          </a:p>
          <a:p>
            <a:pPr lvl="1"/>
            <a:r>
              <a:rPr lang="de-CH" sz="2600" dirty="0" smtClean="0"/>
              <a:t>Patientenübersicht</a:t>
            </a:r>
          </a:p>
          <a:p>
            <a:pPr lvl="1"/>
            <a:r>
              <a:rPr lang="de-CH" sz="2600" dirty="0" smtClean="0"/>
              <a:t>Behandlungsverlauf</a:t>
            </a:r>
          </a:p>
          <a:p>
            <a:pPr marL="457200" lvl="1" indent="0">
              <a:buNone/>
            </a:pPr>
            <a:endParaRPr lang="de-CH" dirty="0" smtClean="0"/>
          </a:p>
          <a:p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endParaRPr lang="de-CH" dirty="0" smtClean="0"/>
          </a:p>
          <a:p>
            <a:pPr lvl="1"/>
            <a:r>
              <a:rPr lang="de-CH" sz="2600" dirty="0" smtClean="0"/>
              <a:t>Abrechnung</a:t>
            </a:r>
          </a:p>
          <a:p>
            <a:pPr lvl="1"/>
            <a:r>
              <a:rPr lang="de-CH" sz="2600" dirty="0" smtClean="0"/>
              <a:t>Krankheitsakte</a:t>
            </a:r>
          </a:p>
          <a:p>
            <a:pPr lvl="1"/>
            <a:r>
              <a:rPr lang="de-CH" sz="2600" dirty="0" smtClean="0"/>
              <a:t>OP-Plan</a:t>
            </a:r>
          </a:p>
          <a:p>
            <a:pPr lvl="1"/>
            <a:r>
              <a:rPr lang="de-CH" sz="2600" dirty="0" smtClean="0"/>
              <a:t>Anwendungen für Patienten und </a:t>
            </a:r>
            <a:r>
              <a:rPr lang="de-CH" sz="2600" dirty="0" err="1" smtClean="0"/>
              <a:t>Gesundheitsbeuftragten</a:t>
            </a:r>
            <a:endParaRPr lang="de-CH" sz="2600" dirty="0" smtClean="0"/>
          </a:p>
          <a:p>
            <a:pPr marL="457200" lvl="1" indent="0">
              <a:buNone/>
            </a:pPr>
            <a:endParaRPr lang="de-CH" dirty="0" smtClean="0"/>
          </a:p>
          <a:p>
            <a:r>
              <a:rPr lang="de-CH" dirty="0" smtClean="0"/>
              <a:t>Erfolgsmessung</a:t>
            </a:r>
          </a:p>
          <a:p>
            <a:pPr lvl="1"/>
            <a:r>
              <a:rPr lang="de-CH" sz="2600" dirty="0" smtClean="0"/>
              <a:t>Validierung durch Test-User</a:t>
            </a:r>
          </a:p>
          <a:p>
            <a:pPr lvl="1"/>
            <a:r>
              <a:rPr lang="de-CH" sz="2600" dirty="0" smtClean="0"/>
              <a:t>Input von Herrn Lehmann (Interview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39518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2. Research: Interviews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9706897" cy="4331335"/>
          </a:xfrm>
        </p:spPr>
        <p:txBody>
          <a:bodyPr>
            <a:normAutofit/>
          </a:bodyPr>
          <a:lstStyle/>
          <a:p>
            <a:r>
              <a:rPr lang="de-CH" dirty="0" smtClean="0"/>
              <a:t>Interview mit Herrn Lehmann </a:t>
            </a:r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smtClean="0"/>
              <a:t>ehemaliger Arzt in Psychiatrie </a:t>
            </a:r>
          </a:p>
          <a:p>
            <a:pPr lvl="1"/>
            <a:r>
              <a:rPr lang="de-CH" dirty="0" smtClean="0"/>
              <a:t>Erkenntnisse:</a:t>
            </a:r>
          </a:p>
          <a:p>
            <a:pPr lvl="2"/>
            <a:r>
              <a:rPr lang="de-CH" sz="2200" dirty="0" smtClean="0"/>
              <a:t>Simpel</a:t>
            </a:r>
          </a:p>
          <a:p>
            <a:pPr lvl="2"/>
            <a:r>
              <a:rPr lang="de-CH" sz="2200" dirty="0" smtClean="0"/>
              <a:t>Funktionell</a:t>
            </a:r>
          </a:p>
          <a:p>
            <a:pPr lvl="2"/>
            <a:r>
              <a:rPr lang="de-CH" sz="2200" dirty="0" smtClean="0"/>
              <a:t>Allgemeine Funktionen</a:t>
            </a:r>
          </a:p>
          <a:p>
            <a:pPr lvl="2"/>
            <a:r>
              <a:rPr lang="de-CH" sz="2200" dirty="0" smtClean="0"/>
              <a:t>Spezialwünsche</a:t>
            </a:r>
          </a:p>
          <a:p>
            <a:pPr lvl="1"/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79268" y="2978304"/>
            <a:ext cx="2485193" cy="331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947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9706897" cy="4595495"/>
          </a:xfrm>
        </p:spPr>
        <p:txBody>
          <a:bodyPr>
            <a:normAutofit/>
          </a:bodyPr>
          <a:lstStyle/>
          <a:p>
            <a:r>
              <a:rPr lang="de-CH" dirty="0" smtClean="0"/>
              <a:t>Interview mit Herrn Dr. </a:t>
            </a:r>
            <a:r>
              <a:rPr lang="de-CH" dirty="0" err="1" smtClean="0"/>
              <a:t>Grossenbacher</a:t>
            </a:r>
            <a:r>
              <a:rPr lang="de-CH" dirty="0" smtClean="0"/>
              <a:t> </a:t>
            </a:r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smtClean="0"/>
              <a:t>Arzt im PSY Bern </a:t>
            </a:r>
          </a:p>
          <a:p>
            <a:pPr lvl="1"/>
            <a:r>
              <a:rPr lang="de-CH" dirty="0" smtClean="0"/>
              <a:t>Erkenntnisse:</a:t>
            </a:r>
          </a:p>
          <a:p>
            <a:pPr lvl="2"/>
            <a:r>
              <a:rPr lang="de-CH" dirty="0" smtClean="0"/>
              <a:t>gemeinsame Krankengeschichte</a:t>
            </a:r>
          </a:p>
          <a:p>
            <a:pPr lvl="2"/>
            <a:r>
              <a:rPr lang="de-CH" dirty="0" smtClean="0"/>
              <a:t>vernetzte Agenden</a:t>
            </a:r>
          </a:p>
          <a:p>
            <a:pPr lvl="2"/>
            <a:r>
              <a:rPr lang="de-CH" dirty="0" smtClean="0"/>
              <a:t>SMS-Alert System</a:t>
            </a:r>
          </a:p>
          <a:p>
            <a:pPr lvl="2"/>
            <a:r>
              <a:rPr lang="de-CH" dirty="0" smtClean="0"/>
              <a:t>Administration-Aktivitäten Benachrichtigung im E-Mail Verkehr</a:t>
            </a:r>
          </a:p>
          <a:p>
            <a:pPr lvl="2"/>
            <a:r>
              <a:rPr lang="de-CH" dirty="0" smtClean="0"/>
              <a:t>Wechselwirkungen anzeigen bei:</a:t>
            </a:r>
          </a:p>
          <a:p>
            <a:pPr lvl="3"/>
            <a:r>
              <a:rPr lang="de-CH" sz="2200" dirty="0" smtClean="0"/>
              <a:t> Delegierung an Administration</a:t>
            </a:r>
          </a:p>
          <a:p>
            <a:pPr lvl="2"/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solidFill>
                  <a:srgbClr val="00B050"/>
                </a:solidFill>
              </a:rPr>
              <a:t>2. Research: Interviews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407379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solidFill>
                  <a:srgbClr val="00B050"/>
                </a:solidFill>
              </a:rPr>
              <a:t>2. Research: Interviews</a:t>
            </a:r>
            <a:endParaRPr lang="de-CH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9706897" cy="4595495"/>
          </a:xfrm>
        </p:spPr>
        <p:txBody>
          <a:bodyPr>
            <a:normAutofit/>
          </a:bodyPr>
          <a:lstStyle/>
          <a:p>
            <a:r>
              <a:rPr lang="de-CH" dirty="0" smtClean="0"/>
              <a:t>Interview mit Herrn Dr. </a:t>
            </a:r>
            <a:r>
              <a:rPr lang="de-CH" dirty="0" err="1" smtClean="0"/>
              <a:t>Grossenbacher</a:t>
            </a:r>
            <a:r>
              <a:rPr lang="de-CH" dirty="0" smtClean="0"/>
              <a:t> </a:t>
            </a:r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smtClean="0"/>
              <a:t>Arzt im PSY Bern </a:t>
            </a:r>
          </a:p>
          <a:p>
            <a:pPr lvl="1"/>
            <a:r>
              <a:rPr lang="de-CH" dirty="0" smtClean="0"/>
              <a:t>Wünschenswerte Verbesserungen:</a:t>
            </a:r>
          </a:p>
          <a:p>
            <a:pPr lvl="2"/>
            <a:r>
              <a:rPr lang="de-CH" sz="2200" dirty="0"/>
              <a:t>Flexiblere Einnahmezeiten gestalten als fix Mo/Mi/Ab bei der </a:t>
            </a:r>
            <a:r>
              <a:rPr lang="de-CH" sz="2200" dirty="0" smtClean="0"/>
              <a:t>Medikation</a:t>
            </a:r>
          </a:p>
          <a:p>
            <a:pPr lvl="2"/>
            <a:r>
              <a:rPr lang="de-CH" sz="2200" dirty="0"/>
              <a:t>Warnhirnweis sichtbar bei erster Konsultation mit aggressivem </a:t>
            </a:r>
            <a:r>
              <a:rPr lang="de-CH" sz="2200" dirty="0" smtClean="0"/>
              <a:t>Patient</a:t>
            </a:r>
          </a:p>
          <a:p>
            <a:pPr lvl="2"/>
            <a:r>
              <a:rPr lang="de-CH" sz="2200" dirty="0"/>
              <a:t>nur wenig vordefinierte Felder anlegen  für Freitext </a:t>
            </a:r>
            <a:endParaRPr lang="de-CH" sz="2200" dirty="0" smtClean="0"/>
          </a:p>
          <a:p>
            <a:pPr lvl="3"/>
            <a:r>
              <a:rPr lang="de-CH" sz="2200" dirty="0"/>
              <a:t>1xFeld-&gt;Medikation /1xFeld für den </a:t>
            </a:r>
            <a:r>
              <a:rPr lang="de-CH" sz="2200" dirty="0" smtClean="0"/>
              <a:t>Rest</a:t>
            </a:r>
          </a:p>
          <a:p>
            <a:pPr lvl="2"/>
            <a:r>
              <a:rPr lang="de-CH" sz="2200" dirty="0"/>
              <a:t>GUI intuitiv und einfach machen</a:t>
            </a:r>
          </a:p>
          <a:p>
            <a:pPr marL="457200" lvl="1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407379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2. Research: </a:t>
            </a:r>
            <a:r>
              <a:rPr lang="de-CH" b="1" dirty="0" err="1" smtClean="0">
                <a:solidFill>
                  <a:srgbClr val="00B050"/>
                </a:solidFill>
              </a:rPr>
              <a:t>Fieldstudy</a:t>
            </a:r>
            <a:endParaRPr lang="de-CH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9706897" cy="1019176"/>
          </a:xfrm>
        </p:spPr>
        <p:txBody>
          <a:bodyPr>
            <a:normAutofit/>
          </a:bodyPr>
          <a:lstStyle/>
          <a:p>
            <a:r>
              <a:rPr lang="de-CH" dirty="0" smtClean="0"/>
              <a:t>Feldstudie</a:t>
            </a:r>
          </a:p>
          <a:p>
            <a:pPr lvl="1"/>
            <a:r>
              <a:rPr lang="de-CH" dirty="0" err="1" smtClean="0"/>
              <a:t>Curaprax</a:t>
            </a:r>
            <a:r>
              <a:rPr lang="de-CH" dirty="0" smtClean="0"/>
              <a:t>: </a:t>
            </a:r>
            <a:r>
              <a:rPr lang="de-DE" dirty="0" smtClean="0"/>
              <a:t>webbasierte </a:t>
            </a:r>
            <a:r>
              <a:rPr lang="de-DE" dirty="0"/>
              <a:t>Applikation für die Praxisorganisation</a:t>
            </a:r>
            <a:endParaRPr lang="de-CH" dirty="0" smtClean="0"/>
          </a:p>
          <a:p>
            <a:pPr lvl="1"/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7" name="Grafik 6"/>
          <p:cNvPicPr/>
          <p:nvPr/>
        </p:nvPicPr>
        <p:blipFill>
          <a:blip r:embed="rId2"/>
          <a:stretch>
            <a:fillRect/>
          </a:stretch>
        </p:blipFill>
        <p:spPr>
          <a:xfrm>
            <a:off x="1687132" y="2614411"/>
            <a:ext cx="7469747" cy="412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944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solidFill>
                  <a:srgbClr val="00B050"/>
                </a:solidFill>
              </a:rPr>
              <a:t>3</a:t>
            </a:r>
            <a:r>
              <a:rPr lang="de-CH" b="1" dirty="0" smtClean="0">
                <a:solidFill>
                  <a:srgbClr val="00B050"/>
                </a:solidFill>
              </a:rPr>
              <a:t>. </a:t>
            </a:r>
            <a:r>
              <a:rPr lang="de-CH" b="1" dirty="0" err="1" smtClean="0">
                <a:solidFill>
                  <a:srgbClr val="00B050"/>
                </a:solidFill>
              </a:rPr>
              <a:t>Synthesize</a:t>
            </a:r>
            <a:r>
              <a:rPr lang="de-CH" b="1" dirty="0" smtClean="0">
                <a:solidFill>
                  <a:srgbClr val="00B050"/>
                </a:solidFill>
              </a:rPr>
              <a:t>: Target Users</a:t>
            </a:r>
            <a:endParaRPr lang="de-CH" b="1" dirty="0">
              <a:solidFill>
                <a:srgbClr val="00B050"/>
              </a:solidFill>
            </a:endParaRP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9706897" cy="4595495"/>
          </a:xfrm>
        </p:spPr>
        <p:txBody>
          <a:bodyPr>
            <a:normAutofit/>
          </a:bodyPr>
          <a:lstStyle/>
          <a:p>
            <a:pPr lvl="0"/>
            <a:r>
              <a:rPr lang="de-CH" dirty="0"/>
              <a:t>Ärzte</a:t>
            </a:r>
            <a:endParaRPr lang="de-CH" sz="3600" dirty="0"/>
          </a:p>
          <a:p>
            <a:pPr lvl="0"/>
            <a:r>
              <a:rPr lang="de-CH" dirty="0"/>
              <a:t>Psychiater</a:t>
            </a:r>
            <a:endParaRPr lang="de-CH" sz="3600" dirty="0"/>
          </a:p>
          <a:p>
            <a:pPr lvl="0"/>
            <a:r>
              <a:rPr lang="de-CH" dirty="0"/>
              <a:t>Kleine Praxen, selbstständig</a:t>
            </a:r>
            <a:endParaRPr lang="de-CH" sz="3600" dirty="0"/>
          </a:p>
          <a:p>
            <a:pPr lvl="1"/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38671" y="4267933"/>
            <a:ext cx="5512157" cy="215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4244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3</a:t>
            </a:r>
            <a:r>
              <a:rPr lang="de-DE" b="1" dirty="0" smtClean="0">
                <a:solidFill>
                  <a:srgbClr val="00B050"/>
                </a:solidFill>
              </a:rPr>
              <a:t>. </a:t>
            </a:r>
            <a:r>
              <a:rPr lang="de-DE" b="1" dirty="0" err="1" smtClean="0">
                <a:solidFill>
                  <a:srgbClr val="00B050"/>
                </a:solidFill>
              </a:rPr>
              <a:t>Synthesize</a:t>
            </a:r>
            <a:r>
              <a:rPr lang="de-DE" b="1" dirty="0" smtClean="0">
                <a:solidFill>
                  <a:srgbClr val="00B050"/>
                </a:solidFill>
              </a:rPr>
              <a:t>: Main </a:t>
            </a:r>
            <a:r>
              <a:rPr lang="de-DE" b="1" dirty="0">
                <a:solidFill>
                  <a:srgbClr val="00B050"/>
                </a:solidFill>
              </a:rPr>
              <a:t>F</a:t>
            </a:r>
            <a:r>
              <a:rPr lang="de-DE" b="1" dirty="0" smtClean="0">
                <a:solidFill>
                  <a:srgbClr val="00B050"/>
                </a:solidFill>
              </a:rPr>
              <a:t>eatures</a:t>
            </a:r>
            <a:endParaRPr lang="en-GB" b="1" dirty="0">
              <a:solidFill>
                <a:srgbClr val="00B050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8516" y="1365161"/>
            <a:ext cx="11626890" cy="504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3133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Microsoft Office PowerPoint</Application>
  <PresentationFormat>Benutzerdefiniert</PresentationFormat>
  <Paragraphs>85</Paragraphs>
  <Slides>14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Office Theme</vt:lpstr>
      <vt:lpstr>Folie 1</vt:lpstr>
      <vt:lpstr>Content</vt:lpstr>
      <vt:lpstr>1. Scoping</vt:lpstr>
      <vt:lpstr>2. Research: Interviews</vt:lpstr>
      <vt:lpstr>2. Research: Interviews</vt:lpstr>
      <vt:lpstr>2. Research: Interviews</vt:lpstr>
      <vt:lpstr>2. Research: Fieldstudy</vt:lpstr>
      <vt:lpstr>3. Synthesize: Target Users</vt:lpstr>
      <vt:lpstr>3. Synthesize: Main Features</vt:lpstr>
      <vt:lpstr>4. Design: Storyboard</vt:lpstr>
      <vt:lpstr>5. Prototyping</vt:lpstr>
      <vt:lpstr>5. Prototyping</vt:lpstr>
      <vt:lpstr>6. Validation</vt:lpstr>
      <vt:lpstr>7. Discussion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Green</dc:title>
  <dc:creator>Sarah</dc:creator>
  <cp:lastModifiedBy>Pfister</cp:lastModifiedBy>
  <cp:revision>45</cp:revision>
  <dcterms:created xsi:type="dcterms:W3CDTF">2015-09-24T14:02:47Z</dcterms:created>
  <dcterms:modified xsi:type="dcterms:W3CDTF">2015-10-15T12:35:48Z</dcterms:modified>
</cp:coreProperties>
</file>