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14 – 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7" y="865295"/>
            <a:ext cx="5632173" cy="58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Review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Personal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Team </a:t>
            </a:r>
            <a:r>
              <a:rPr lang="de-CH" dirty="0" err="1"/>
              <a:t>member</a:t>
            </a:r>
            <a:endParaRPr lang="de-CH" dirty="0"/>
          </a:p>
          <a:p>
            <a:pPr lvl="1"/>
            <a:r>
              <a:rPr lang="de-CH" dirty="0" err="1" smtClean="0"/>
              <a:t>Me</a:t>
            </a:r>
            <a:r>
              <a:rPr lang="de-CH" dirty="0" smtClean="0"/>
              <a:t>, </a:t>
            </a:r>
            <a:r>
              <a:rPr lang="de-CH" dirty="0" err="1"/>
              <a:t>m</a:t>
            </a:r>
            <a:r>
              <a:rPr lang="de-CH" dirty="0" err="1" smtClean="0"/>
              <a:t>y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Course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/>
              <a:t>Storyboard 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MyUI</a:t>
            </a:r>
            <a:endParaRPr lang="de-CH" dirty="0" smtClean="0"/>
          </a:p>
          <a:p>
            <a:r>
              <a:rPr lang="de-CH" dirty="0" err="1" smtClean="0"/>
              <a:t>Generic</a:t>
            </a:r>
            <a:r>
              <a:rPr lang="de-CH" dirty="0" smtClean="0"/>
              <a:t> View</a:t>
            </a:r>
          </a:p>
          <a:p>
            <a:r>
              <a:rPr lang="de-CH" dirty="0" smtClean="0"/>
              <a:t>Login 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</a:p>
        </p:txBody>
      </p:sp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95072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38261"/>
            <a:ext cx="10515600" cy="1538702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smtClean="0"/>
              <a:t>Controller</a:t>
            </a:r>
          </a:p>
          <a:p>
            <a:r>
              <a:rPr lang="de-CH" dirty="0" smtClean="0"/>
              <a:t>(State Pattern)</a:t>
            </a:r>
            <a:endParaRPr lang="de-CH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smtClean="0">
                <a:solidFill>
                  <a:srgbClr val="00B050"/>
                </a:solidFill>
              </a:rPr>
              <a:t>Code Review (Pfister)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81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Login Controller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Personal </a:t>
            </a:r>
            <a:r>
              <a:rPr lang="de-CH" b="1" dirty="0" err="1" smtClean="0">
                <a:solidFill>
                  <a:srgbClr val="00B050"/>
                </a:solidFill>
              </a:rPr>
              <a:t>Contribution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of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each</a:t>
            </a:r>
            <a:r>
              <a:rPr lang="de-CH" b="1" dirty="0" smtClean="0">
                <a:solidFill>
                  <a:srgbClr val="00B050"/>
                </a:solidFill>
              </a:rPr>
              <a:t> Team </a:t>
            </a:r>
            <a:r>
              <a:rPr lang="de-CH" b="1" dirty="0" err="1" smtClean="0">
                <a:solidFill>
                  <a:srgbClr val="00B050"/>
                </a:solidFill>
              </a:rPr>
              <a:t>member</a:t>
            </a:r>
            <a:r>
              <a:rPr lang="de-CH" b="1" dirty="0" smtClean="0">
                <a:solidFill>
                  <a:srgbClr val="00B050"/>
                </a:solidFill>
              </a:rPr>
              <a:t/>
            </a:r>
            <a:br>
              <a:rPr lang="de-CH" b="1" dirty="0" smtClean="0">
                <a:solidFill>
                  <a:srgbClr val="00B050"/>
                </a:solidFill>
              </a:rPr>
            </a:br>
            <a:r>
              <a:rPr lang="de-CH" b="1" dirty="0" smtClean="0">
                <a:solidFill>
                  <a:srgbClr val="00B050"/>
                </a:solidFill>
              </a:rPr>
              <a:t>«</a:t>
            </a:r>
            <a:r>
              <a:rPr lang="de-CH" b="1" dirty="0" err="1" smtClean="0">
                <a:solidFill>
                  <a:srgbClr val="00B050"/>
                </a:solidFill>
              </a:rPr>
              <a:t>Me</a:t>
            </a:r>
            <a:r>
              <a:rPr lang="de-CH" b="1" dirty="0" smtClean="0">
                <a:solidFill>
                  <a:srgbClr val="00B050"/>
                </a:solidFill>
              </a:rPr>
              <a:t>, </a:t>
            </a:r>
            <a:r>
              <a:rPr lang="de-CH" b="1" dirty="0" err="1" smtClean="0">
                <a:solidFill>
                  <a:srgbClr val="00B050"/>
                </a:solidFill>
              </a:rPr>
              <a:t>my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team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and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the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course</a:t>
            </a:r>
            <a:r>
              <a:rPr lang="de-CH" b="1" dirty="0" smtClean="0">
                <a:solidFill>
                  <a:srgbClr val="00B050"/>
                </a:solidFill>
              </a:rPr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Mele</a:t>
            </a:r>
            <a:endParaRPr lang="de-CH" dirty="0" smtClean="0"/>
          </a:p>
          <a:p>
            <a:r>
              <a:rPr lang="de-CH" dirty="0" smtClean="0"/>
              <a:t>Pfister</a:t>
            </a:r>
          </a:p>
          <a:p>
            <a:r>
              <a:rPr lang="de-CH" dirty="0" err="1" smtClean="0"/>
              <a:t>Portmann</a:t>
            </a:r>
            <a:endParaRPr lang="de-CH" dirty="0" smtClean="0"/>
          </a:p>
          <a:p>
            <a:r>
              <a:rPr lang="de-CH" dirty="0" err="1" smtClean="0"/>
              <a:t>Vladi</a:t>
            </a:r>
            <a:endParaRPr lang="de-CH" dirty="0" smtClean="0"/>
          </a:p>
          <a:p>
            <a:r>
              <a:rPr lang="de-CH" dirty="0" smtClean="0"/>
              <a:t>Ramos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026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pPr lvl="1"/>
            <a:r>
              <a:rPr lang="de-CH" dirty="0" err="1" smtClean="0"/>
              <a:t>Better</a:t>
            </a:r>
            <a:r>
              <a:rPr lang="de-CH" dirty="0" smtClean="0"/>
              <a:t> Understanding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App</a:t>
            </a:r>
            <a:endParaRPr lang="de-CH" dirty="0" smtClean="0"/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smtClean="0"/>
              <a:t>Not all </a:t>
            </a:r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could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implemented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err="1" smtClean="0"/>
              <a:t>Prototyping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important</a:t>
            </a:r>
            <a:endParaRPr lang="de-CH" dirty="0" smtClean="0"/>
          </a:p>
          <a:p>
            <a:r>
              <a:rPr lang="de-CH" dirty="0" smtClean="0"/>
              <a:t>Implementation</a:t>
            </a:r>
          </a:p>
          <a:p>
            <a:pPr lvl="1"/>
            <a:r>
              <a:rPr lang="de-CH" dirty="0" smtClean="0"/>
              <a:t>Organisation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82" y="2939918"/>
            <a:ext cx="72400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52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Content</vt:lpstr>
      <vt:lpstr>Demo</vt:lpstr>
      <vt:lpstr>Code Review (Mele)</vt:lpstr>
      <vt:lpstr>Code Review (Portmann)</vt:lpstr>
      <vt:lpstr>Code Review (Vladi / Ramos)</vt:lpstr>
      <vt:lpstr>Personal Contribution of each Team member «Me, my team and the course»</vt:lpstr>
      <vt:lpstr>Learning Process</vt:lpstr>
      <vt:lpstr>Learning Process</vt:lpstr>
      <vt:lpstr>Learning Process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56</cp:revision>
  <dcterms:created xsi:type="dcterms:W3CDTF">2015-09-24T14:02:47Z</dcterms:created>
  <dcterms:modified xsi:type="dcterms:W3CDTF">2016-01-21T08:18:54Z</dcterms:modified>
</cp:coreProperties>
</file>