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5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6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83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7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8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84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3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0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FA61-3EA6-4D9B-8339-EA75AB967600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B7D5-89FB-41DE-BADC-7A72DC0235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0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Shpend Vladi\OneDrive\Bilder\Screenshots\2016-01-2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1" r="72746" b="5347"/>
          <a:stretch/>
        </p:blipFill>
        <p:spPr bwMode="auto">
          <a:xfrm>
            <a:off x="3203848" y="836712"/>
            <a:ext cx="2623045" cy="450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C:\Users\Shpend Vladi\OneDrive\Bilder\Screenshots\2016-01-21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3" r="75619" b="4290"/>
          <a:stretch/>
        </p:blipFill>
        <p:spPr bwMode="auto">
          <a:xfrm>
            <a:off x="2987824" y="476672"/>
            <a:ext cx="2972554" cy="58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2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C:\Users\Shpend Vladi\OneDrive\Bilder\Screenshots\2016-01-21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7" r="75916" b="7854"/>
          <a:stretch/>
        </p:blipFill>
        <p:spPr bwMode="auto">
          <a:xfrm>
            <a:off x="2915816" y="620688"/>
            <a:ext cx="2936341" cy="55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8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C:\Users\Shpend Vladi\OneDrive\Bilder\Screenshots\2016-01-21 (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6" r="76510" b="15115"/>
          <a:stretch/>
        </p:blipFill>
        <p:spPr bwMode="auto">
          <a:xfrm>
            <a:off x="2987824" y="721774"/>
            <a:ext cx="2863913" cy="50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5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 descr="C:\Users\Shpend Vladi\OneDrive\Bilder\Screenshots\2016-01-21 (5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7" r="76510" b="12607"/>
          <a:stretch/>
        </p:blipFill>
        <p:spPr bwMode="auto">
          <a:xfrm>
            <a:off x="2771800" y="620688"/>
            <a:ext cx="2863913" cy="524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1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C:\Users\Shpend Vladi\OneDrive\Bilder\Screenshots\2016-01-21 (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7" r="76955" b="7723"/>
          <a:stretch/>
        </p:blipFill>
        <p:spPr bwMode="auto">
          <a:xfrm>
            <a:off x="2699792" y="751438"/>
            <a:ext cx="2809592" cy="55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0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C:\Users\Shpend Vladi\OneDrive\Bilder\Screenshots\2016-01-21 (8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7" r="75396" b="13927"/>
          <a:stretch/>
        </p:blipFill>
        <p:spPr bwMode="auto">
          <a:xfrm>
            <a:off x="2915816" y="701643"/>
            <a:ext cx="2999715" cy="51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5955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Freestar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Shpend Vladi</dc:creator>
  <cp:lastModifiedBy>Shpend Vladi</cp:lastModifiedBy>
  <cp:revision>1</cp:revision>
  <dcterms:created xsi:type="dcterms:W3CDTF">2016-01-21T14:41:17Z</dcterms:created>
  <dcterms:modified xsi:type="dcterms:W3CDTF">2016-01-21T14:47:51Z</dcterms:modified>
</cp:coreProperties>
</file>