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6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Änderungen</a:t>
                      </a:r>
                      <a:r>
                        <a:rPr lang="de-CH" baseline="0" dirty="0" smtClean="0"/>
                        <a:t> 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3581463"/>
            <a:ext cx="4673588" cy="259703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Aufgrund unserer Evaluation entscheiden wir uns für </a:t>
            </a:r>
            <a:r>
              <a:rPr lang="de-CH" dirty="0" smtClean="0"/>
              <a:t>eine Mischform aus plangetriebener und agiler Arbeitsweise.</a:t>
            </a:r>
          </a:p>
          <a:p>
            <a:r>
              <a:rPr lang="de-CH" dirty="0" smtClean="0"/>
              <a:t>Plangetrieben ist der Prozessablauf von der Analyse über Entwicklung zur Einführung</a:t>
            </a:r>
            <a:endParaRPr lang="de-CH" dirty="0" smtClean="0"/>
          </a:p>
          <a:p>
            <a:r>
              <a:rPr lang="de-CH" dirty="0" smtClean="0"/>
              <a:t>Agil ist die Entwicklungsphase </a:t>
            </a:r>
          </a:p>
          <a:p>
            <a:pPr marL="0" indent="0">
              <a:buNone/>
            </a:pPr>
            <a:r>
              <a:rPr lang="de-CH" dirty="0" smtClean="0"/>
              <a:t>   (</a:t>
            </a:r>
            <a:r>
              <a:rPr lang="de-CH" dirty="0" err="1" smtClean="0"/>
              <a:t>Incermental</a:t>
            </a:r>
            <a:r>
              <a:rPr lang="de-CH" dirty="0" smtClean="0"/>
              <a:t> </a:t>
            </a:r>
            <a:r>
              <a:rPr lang="de-CH" dirty="0" err="1" smtClean="0"/>
              <a:t>Develeping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Verschiedene Versionen</a:t>
            </a:r>
            <a:br>
              <a:rPr lang="de-CH" dirty="0" smtClean="0"/>
            </a:br>
            <a:r>
              <a:rPr lang="de-CH" dirty="0" smtClean="0"/>
              <a:t>der Software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2275"/>
              </p:ext>
            </p:extLst>
          </p:nvPr>
        </p:nvGraphicFramePr>
        <p:xfrm>
          <a:off x="838198" y="1424065"/>
          <a:ext cx="10794168" cy="517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5"/>
                <a:gridCol w="4047345"/>
                <a:gridCol w="4542018"/>
              </a:tblGrid>
              <a:tr h="351013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Ziel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Tasks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</a:tr>
              <a:tr h="76940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Analysis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Wir wissen was die Anforderungen</a:t>
                      </a:r>
                      <a:r>
                        <a:rPr lang="de-CH" sz="1600" baseline="0" dirty="0" smtClean="0"/>
                        <a:t> an das fertige Produkt sind.</a:t>
                      </a:r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 smtClean="0"/>
                        <a:t>Projektauftrag MHC-PMS analysieren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 Task 1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26242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Specification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r>
                        <a:rPr lang="de-CH" sz="1600" baseline="0" dirty="0" smtClean="0"/>
                        <a:t> zur Implementation des Produktes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Programm</a:t>
                      </a:r>
                      <a:r>
                        <a:rPr lang="de-CH" sz="1600" baseline="0" dirty="0" smtClean="0"/>
                        <a:t>komponenten ausarbeiten</a:t>
                      </a:r>
                    </a:p>
                    <a:p>
                      <a:r>
                        <a:rPr lang="de-CH" sz="1600" baseline="0" dirty="0" smtClean="0"/>
                        <a:t>Datenmodell erstellen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940659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Design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Ressourcenplan</a:t>
                      </a:r>
                    </a:p>
                    <a:p>
                      <a:r>
                        <a:rPr lang="de-CH" sz="1600" dirty="0" smtClean="0"/>
                        <a:t>Klare</a:t>
                      </a:r>
                      <a:r>
                        <a:rPr lang="de-CH" sz="1600" baseline="0" dirty="0" smtClean="0"/>
                        <a:t> Arbeitsverteilung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Zeiteinteilung / Arbeitseinteilung und Ressourcenverfügbarkeit planen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31631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Teilprojekt</a:t>
                      </a:r>
                      <a:r>
                        <a:rPr lang="de-CH" sz="1600" baseline="0" dirty="0" smtClean="0"/>
                        <a:t> des Programmes fertiggestellt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Implementieren von versch.</a:t>
                      </a:r>
                      <a:r>
                        <a:rPr lang="de-CH" sz="1600" baseline="0" dirty="0"/>
                        <a:t> </a:t>
                      </a:r>
                      <a:r>
                        <a:rPr lang="de-CH" sz="1600" baseline="0" dirty="0" smtClean="0"/>
                        <a:t>Modulen</a:t>
                      </a:r>
                    </a:p>
                    <a:p>
                      <a:r>
                        <a:rPr lang="de-CH" sz="1600" baseline="0" dirty="0" smtClean="0"/>
                        <a:t>Teammeetings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 Version</a:t>
                      </a:r>
                      <a:r>
                        <a:rPr lang="de-CH" sz="1600" baseline="0" dirty="0" smtClean="0"/>
                        <a:t> des Programmes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Validation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Anträge</a:t>
                      </a:r>
                      <a:r>
                        <a:rPr lang="de-CH" sz="1600" baseline="0" dirty="0" smtClean="0"/>
                        <a:t> für Erweiterungen oder OK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Feedback einholen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69047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Final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version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Programm </a:t>
                      </a:r>
                      <a:r>
                        <a:rPr lang="de-CH" sz="1600" dirty="0" err="1" smtClean="0"/>
                        <a:t>releasen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gesamtes Produkt</a:t>
                      </a:r>
                    </a:p>
                    <a:p>
                      <a:r>
                        <a:rPr lang="de-CH" sz="1600" dirty="0" smtClean="0"/>
                        <a:t>Auslieferung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29784" y="3495230"/>
            <a:ext cx="508414" cy="2260993"/>
            <a:chOff x="329784" y="2893102"/>
            <a:chExt cx="508414" cy="2863121"/>
          </a:xfrm>
        </p:grpSpPr>
        <p:cxnSp>
          <p:nvCxnSpPr>
            <p:cNvPr id="11" name="Gerader Verbinder 10"/>
            <p:cNvCxnSpPr/>
            <p:nvPr/>
          </p:nvCxnSpPr>
          <p:spPr>
            <a:xfrm flipH="1">
              <a:off x="359764" y="5756223"/>
              <a:ext cx="478434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329784" y="2893102"/>
              <a:ext cx="508414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44774" y="2893102"/>
              <a:ext cx="14990" cy="2863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Projektplanung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" y="2033899"/>
            <a:ext cx="7691214" cy="44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ine Ecke des Rechtecks abrunden 3"/>
          <p:cNvSpPr/>
          <p:nvPr/>
        </p:nvSpPr>
        <p:spPr>
          <a:xfrm>
            <a:off x="1187865" y="2666288"/>
            <a:ext cx="5999147" cy="2939753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5" y="2127903"/>
            <a:ext cx="4217965" cy="236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991170" y="2580830"/>
            <a:ext cx="495656" cy="727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64067" y="4589092"/>
            <a:ext cx="350993" cy="8873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657031" y="1759761"/>
            <a:ext cx="380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-Gesamtgrobplanung ist plangetrieben</a:t>
            </a:r>
          </a:p>
          <a:p>
            <a:endParaRPr lang="de-DE" dirty="0" smtClean="0"/>
          </a:p>
          <a:p>
            <a:r>
              <a:rPr lang="de-DE" dirty="0" smtClean="0"/>
              <a:t>-Entwicklungsphase ist agil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63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Team Green</vt:lpstr>
      <vt:lpstr>Content</vt:lpstr>
      <vt:lpstr>1. Plan driven vs. Agile</vt:lpstr>
      <vt:lpstr>2. Process Modell</vt:lpstr>
      <vt:lpstr>2. Process Modell</vt:lpstr>
      <vt:lpstr>Unsere Projektplanung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15</cp:revision>
  <dcterms:created xsi:type="dcterms:W3CDTF">2015-09-24T14:02:47Z</dcterms:created>
  <dcterms:modified xsi:type="dcterms:W3CDTF">2015-09-25T13:03:53Z</dcterms:modified>
</cp:coreProperties>
</file>