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33946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9FF66"/>
    <a:srgbClr val="CCFF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6" y="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12.10.2015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60544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12.10.2015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673689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12.10.2015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993211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12.10.2015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3369289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12.10.2015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1277514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12.10.2015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2285142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12.10.2015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3033148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12.10.2015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3769391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12.10.2015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1570509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12.10.2015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2824234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12.10.2015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119205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5E98A-0D5B-4172-A8C9-1641F3C9D774}" type="datetimeFigureOut">
              <a:rPr lang="de-CH" smtClean="0"/>
              <a:pPr/>
              <a:t>12.10.2015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2960548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ynopses.ch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sz="7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Green</a:t>
            </a:r>
            <a:endParaRPr lang="de-CH" sz="7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CH" sz="3200" dirty="0" smtClean="0"/>
              <a:t>Task 3 – SE </a:t>
            </a:r>
            <a:r>
              <a:rPr lang="de-CH" sz="3200" dirty="0" err="1" smtClean="0"/>
              <a:t>Process</a:t>
            </a:r>
            <a:endParaRPr lang="de-CH" sz="3200" dirty="0" smtClean="0"/>
          </a:p>
          <a:p>
            <a:r>
              <a:rPr lang="de-CH" sz="3200" dirty="0" smtClean="0"/>
              <a:t>Projekt MHC-PMS</a:t>
            </a:r>
            <a:endParaRPr lang="de-CH" sz="3200" dirty="0"/>
          </a:p>
        </p:txBody>
      </p:sp>
    </p:spTree>
    <p:extLst>
      <p:ext uri="{BB962C8B-B14F-4D97-AF65-F5344CB8AC3E}">
        <p14:creationId xmlns="" xmlns:p14="http://schemas.microsoft.com/office/powerpoint/2010/main" val="92663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 smtClean="0">
                <a:solidFill>
                  <a:srgbClr val="00B050"/>
                </a:solidFill>
              </a:rPr>
              <a:t>4. Design: Mainfeatures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02890" y="1622323"/>
            <a:ext cx="8863781" cy="4277031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1026" name="Picture 2" descr="C:\Users\Shpend Vladi\Desktop\team_green_features_mindma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44" y="1477447"/>
            <a:ext cx="11729669" cy="48891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73133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 smtClean="0">
                <a:solidFill>
                  <a:srgbClr val="00B050"/>
                </a:solidFill>
              </a:rPr>
              <a:t>4. Design</a:t>
            </a:r>
            <a:r>
              <a:rPr lang="de-DE" b="1" dirty="0">
                <a:solidFill>
                  <a:srgbClr val="00B050"/>
                </a:solidFill>
              </a:rPr>
              <a:t>: </a:t>
            </a:r>
            <a:r>
              <a:rPr lang="de-DE" b="1" dirty="0" smtClean="0">
                <a:solidFill>
                  <a:srgbClr val="00B050"/>
                </a:solidFill>
              </a:rPr>
              <a:t>Storyboard</a:t>
            </a:r>
            <a:endParaRPr lang="de-CH" b="1" dirty="0">
              <a:solidFill>
                <a:srgbClr val="00B05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77902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CH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853" y="1277692"/>
            <a:ext cx="8421760" cy="541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16246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rgbClr val="00B050"/>
                </a:solidFill>
              </a:rPr>
              <a:t>4. Design</a:t>
            </a:r>
            <a:r>
              <a:rPr lang="de-DE" b="1" dirty="0">
                <a:solidFill>
                  <a:srgbClr val="00B050"/>
                </a:solidFill>
              </a:rPr>
              <a:t>: </a:t>
            </a:r>
            <a:r>
              <a:rPr lang="de-DE" b="1" dirty="0" err="1" smtClean="0">
                <a:solidFill>
                  <a:srgbClr val="00B050"/>
                </a:solidFill>
              </a:rPr>
              <a:t>Prototyping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84151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rgbClr val="00B050"/>
                </a:solidFill>
              </a:rPr>
              <a:t>5. </a:t>
            </a:r>
            <a:r>
              <a:rPr lang="de-DE" b="1" dirty="0" err="1" smtClean="0">
                <a:solidFill>
                  <a:srgbClr val="00B050"/>
                </a:solidFill>
              </a:rPr>
              <a:t>Discussion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>
                <a:solidFill>
                  <a:srgbClr val="FF0000"/>
                </a:solidFill>
              </a:rPr>
              <a:t>Frage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überlegen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4151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Content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Scoping</a:t>
            </a:r>
            <a:endParaRPr lang="de-CH" dirty="0" smtClean="0"/>
          </a:p>
          <a:p>
            <a:r>
              <a:rPr lang="de-CH" dirty="0" smtClean="0"/>
              <a:t>Research</a:t>
            </a:r>
          </a:p>
          <a:p>
            <a:r>
              <a:rPr lang="de-CH" dirty="0" err="1" smtClean="0"/>
              <a:t>Synthesize</a:t>
            </a:r>
            <a:endParaRPr lang="de-CH" dirty="0" smtClean="0"/>
          </a:p>
          <a:p>
            <a:r>
              <a:rPr lang="de-CH" dirty="0" smtClean="0"/>
              <a:t>Design</a:t>
            </a:r>
          </a:p>
          <a:p>
            <a:pPr lvl="1"/>
            <a:r>
              <a:rPr lang="de-CH" dirty="0" smtClean="0"/>
              <a:t>Mainfeatures</a:t>
            </a:r>
          </a:p>
          <a:p>
            <a:pPr lvl="1"/>
            <a:r>
              <a:rPr lang="de-CH" dirty="0" err="1" smtClean="0"/>
              <a:t>Storyboard</a:t>
            </a:r>
            <a:endParaRPr lang="de-CH" dirty="0" smtClean="0"/>
          </a:p>
          <a:p>
            <a:pPr lvl="1"/>
            <a:r>
              <a:rPr lang="de-CH" dirty="0" err="1" smtClean="0"/>
              <a:t>Prototyping</a:t>
            </a:r>
            <a:endParaRPr lang="de-CH" dirty="0" smtClean="0"/>
          </a:p>
          <a:p>
            <a:r>
              <a:rPr lang="de-CH" dirty="0" err="1" smtClean="0"/>
              <a:t>Discussion</a:t>
            </a:r>
            <a:endParaRPr lang="de-CH" dirty="0" smtClean="0"/>
          </a:p>
        </p:txBody>
      </p:sp>
    </p:spTree>
    <p:extLst>
      <p:ext uri="{BB962C8B-B14F-4D97-AF65-F5344CB8AC3E}">
        <p14:creationId xmlns="" xmlns:p14="http://schemas.microsoft.com/office/powerpoint/2010/main" val="62773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1. </a:t>
            </a:r>
            <a:r>
              <a:rPr lang="de-CH" b="1" dirty="0" err="1" smtClean="0">
                <a:solidFill>
                  <a:srgbClr val="00B050"/>
                </a:solidFill>
              </a:rPr>
              <a:t>Scoping</a:t>
            </a:r>
            <a:endParaRPr lang="de-CH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1892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2. Research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9706897" cy="3557536"/>
          </a:xfrm>
        </p:spPr>
        <p:txBody>
          <a:bodyPr>
            <a:normAutofit/>
          </a:bodyPr>
          <a:lstStyle/>
          <a:p>
            <a:r>
              <a:rPr lang="de-CH" dirty="0" err="1" smtClean="0"/>
              <a:t>Curaprax</a:t>
            </a: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="" xmlns:p14="http://schemas.microsoft.com/office/powerpoint/2010/main" val="407379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2. Research</a:t>
            </a:r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2396358" y="1929182"/>
            <a:ext cx="821909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CH" dirty="0" smtClean="0"/>
              <a:t>Erkenntnisse aus: Stiftung SILEA </a:t>
            </a:r>
            <a:r>
              <a:rPr lang="de-CH" sz="1400" dirty="0" smtClean="0"/>
              <a:t>(integriertes Leben-&gt;Betreut u.a. geistig beeinträchtigte Menschen)</a:t>
            </a:r>
          </a:p>
          <a:p>
            <a:pPr lvl="0"/>
            <a:endParaRPr lang="de-CH" dirty="0" smtClean="0"/>
          </a:p>
          <a:p>
            <a:r>
              <a:rPr lang="de-CH" sz="1200" dirty="0" smtClean="0"/>
              <a:t>Ergebnisse nur bedingt für unser Projekt verwendbar:</a:t>
            </a:r>
          </a:p>
          <a:p>
            <a:r>
              <a:rPr lang="de-CH" sz="1200" dirty="0" smtClean="0"/>
              <a:t>Wunsch der SILEA:</a:t>
            </a:r>
          </a:p>
          <a:p>
            <a:pPr>
              <a:buFont typeface="Arial" pitchFamily="34" charset="0"/>
              <a:buChar char="•"/>
            </a:pPr>
            <a:r>
              <a:rPr lang="de-CH" sz="1200" dirty="0" smtClean="0"/>
              <a:t>Leistungserfassung mit IT -&gt;doppelte Buchführung (vorgeschrieben auf Papier)</a:t>
            </a:r>
          </a:p>
          <a:p>
            <a:pPr>
              <a:buFont typeface="Arial" pitchFamily="34" charset="0"/>
              <a:buChar char="•"/>
            </a:pPr>
            <a:r>
              <a:rPr lang="de-CH" sz="1200" dirty="0" smtClean="0"/>
              <a:t>Integration vom Pikettdienst im IT-System</a:t>
            </a:r>
            <a:endParaRPr lang="de-CH" dirty="0" smtClean="0"/>
          </a:p>
        </p:txBody>
      </p:sp>
    </p:spTree>
    <p:extLst>
      <p:ext uri="{BB962C8B-B14F-4D97-AF65-F5344CB8AC3E}">
        <p14:creationId xmlns="" xmlns:p14="http://schemas.microsoft.com/office/powerpoint/2010/main" val="407379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2. Research</a:t>
            </a:r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2396358" y="1929182"/>
            <a:ext cx="821909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CH" dirty="0" smtClean="0"/>
              <a:t>Erkenntnisse aus PSY Bern vom Psychiater </a:t>
            </a:r>
            <a:r>
              <a:rPr lang="de-CH" dirty="0" err="1" smtClean="0"/>
              <a:t>Dr.Grossenbacher</a:t>
            </a:r>
            <a:r>
              <a:rPr lang="de-CH" dirty="0" smtClean="0"/>
              <a:t>:</a:t>
            </a:r>
          </a:p>
          <a:p>
            <a:pPr lvl="0"/>
            <a:endParaRPr lang="de-CH" dirty="0" smtClean="0"/>
          </a:p>
          <a:p>
            <a:pPr lvl="0"/>
            <a:r>
              <a:rPr lang="de-CH" b="1" dirty="0" err="1" smtClean="0"/>
              <a:t>Must</a:t>
            </a:r>
            <a:r>
              <a:rPr lang="de-CH" b="1" dirty="0" smtClean="0"/>
              <a:t> </a:t>
            </a:r>
            <a:r>
              <a:rPr lang="de-CH" b="1" dirty="0" err="1" smtClean="0"/>
              <a:t>feautures</a:t>
            </a:r>
            <a:r>
              <a:rPr lang="de-CH" b="1" dirty="0" smtClean="0"/>
              <a:t>:</a:t>
            </a:r>
          </a:p>
          <a:p>
            <a:pPr lvl="0">
              <a:buFont typeface="Arial" pitchFamily="34" charset="0"/>
              <a:buChar char="•"/>
            </a:pPr>
            <a:r>
              <a:rPr lang="de-CH" dirty="0" smtClean="0"/>
              <a:t>gemeinsame Krankengeschichte</a:t>
            </a:r>
          </a:p>
          <a:p>
            <a:pPr lvl="0">
              <a:buFont typeface="Arial" pitchFamily="34" charset="0"/>
              <a:buChar char="•"/>
            </a:pPr>
            <a:r>
              <a:rPr lang="de-CH" dirty="0" smtClean="0"/>
              <a:t>vernetzte Agenden</a:t>
            </a:r>
          </a:p>
          <a:p>
            <a:pPr lvl="0">
              <a:buFont typeface="Arial" pitchFamily="34" charset="0"/>
              <a:buChar char="•"/>
            </a:pPr>
            <a:r>
              <a:rPr lang="de-CH" dirty="0" smtClean="0"/>
              <a:t>SMS-Alert System</a:t>
            </a:r>
          </a:p>
          <a:p>
            <a:pPr lvl="0">
              <a:buFont typeface="Arial" pitchFamily="34" charset="0"/>
              <a:buChar char="•"/>
            </a:pPr>
            <a:r>
              <a:rPr lang="de-CH" dirty="0" smtClean="0"/>
              <a:t>Benachrichtigung  falls Administration E-Mail einem für Psychiater relevanten Fall ablegt</a:t>
            </a:r>
          </a:p>
          <a:p>
            <a:pPr lvl="0">
              <a:buFont typeface="Arial" pitchFamily="34" charset="0"/>
              <a:buChar char="•"/>
            </a:pPr>
            <a:r>
              <a:rPr lang="de-CH" dirty="0" smtClean="0"/>
              <a:t>Wechselwirkungen mit noch nicht einem Fall zugeordnetem Medikament  unabhängig ob Psychiater oder Administration Medikament erfasst hatte gut sichtbar als Warnhinweise anzeigen</a:t>
            </a:r>
          </a:p>
          <a:p>
            <a:pPr lvl="0">
              <a:buFont typeface="Arial" pitchFamily="34" charset="0"/>
              <a:buChar char="•"/>
            </a:pPr>
            <a:endParaRPr lang="de-CH" dirty="0" smtClean="0"/>
          </a:p>
        </p:txBody>
      </p:sp>
    </p:spTree>
    <p:extLst>
      <p:ext uri="{BB962C8B-B14F-4D97-AF65-F5344CB8AC3E}">
        <p14:creationId xmlns="" xmlns:p14="http://schemas.microsoft.com/office/powerpoint/2010/main" val="407379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2. Research</a:t>
            </a:r>
            <a:endParaRPr lang="de-CH" dirty="0"/>
          </a:p>
        </p:txBody>
      </p:sp>
      <p:sp>
        <p:nvSpPr>
          <p:cNvPr id="5" name="Rechteck 4"/>
          <p:cNvSpPr/>
          <p:nvPr/>
        </p:nvSpPr>
        <p:spPr>
          <a:xfrm>
            <a:off x="2396359" y="2444869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CH" b="1" dirty="0" smtClean="0"/>
              <a:t>Wünschenswerte Verbesserungen:</a:t>
            </a:r>
          </a:p>
          <a:p>
            <a:endParaRPr lang="de-CH" b="1" dirty="0" smtClean="0"/>
          </a:p>
          <a:p>
            <a:pPr>
              <a:buFont typeface="Arial" pitchFamily="34" charset="0"/>
              <a:buChar char="•"/>
            </a:pPr>
            <a:r>
              <a:rPr lang="de-CH" dirty="0" smtClean="0"/>
              <a:t>Einnahmezeiten flexibler gestalten als fix Mo/Mi/Ab bei der Medikation</a:t>
            </a:r>
          </a:p>
          <a:p>
            <a:pPr lvl="0">
              <a:buFont typeface="Arial" pitchFamily="34" charset="0"/>
              <a:buChar char="•"/>
            </a:pPr>
            <a:r>
              <a:rPr lang="de-CH" dirty="0" smtClean="0"/>
              <a:t> Warnhirnweis sichtbar bei erster Konsultation mit aggressivem Patient</a:t>
            </a:r>
          </a:p>
          <a:p>
            <a:pPr lvl="0">
              <a:buFont typeface="Arial" pitchFamily="34" charset="0"/>
              <a:buChar char="•"/>
            </a:pPr>
            <a:r>
              <a:rPr lang="de-CH" dirty="0" smtClean="0"/>
              <a:t>nur wenige vordefinierte Felder anlegen  für Text: Medikation /Rest aufteilen </a:t>
            </a:r>
          </a:p>
          <a:p>
            <a:pPr lvl="0">
              <a:buFont typeface="Arial" pitchFamily="34" charset="0"/>
              <a:buChar char="•"/>
            </a:pPr>
            <a:r>
              <a:rPr lang="de-CH" dirty="0" smtClean="0"/>
              <a:t>GUI intuitiv und einfach machen</a:t>
            </a:r>
            <a:endParaRPr lang="de-CH" dirty="0"/>
          </a:p>
        </p:txBody>
      </p:sp>
    </p:spTree>
    <p:extLst>
      <p:ext uri="{BB962C8B-B14F-4D97-AF65-F5344CB8AC3E}">
        <p14:creationId xmlns="" xmlns:p14="http://schemas.microsoft.com/office/powerpoint/2010/main" val="407379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2. Research</a:t>
            </a:r>
            <a:endParaRPr lang="de-CH" dirty="0"/>
          </a:p>
        </p:txBody>
      </p:sp>
      <p:pic>
        <p:nvPicPr>
          <p:cNvPr id="5" name="Bildplatzhalter 4" descr="Manuel Pfister - Internet Explorer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402387" y="1586514"/>
            <a:ext cx="4188372" cy="4873625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2606565" y="2669628"/>
            <a:ext cx="315310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CH" b="1" dirty="0" smtClean="0"/>
              <a:t>Was passierte nach dem Interview?</a:t>
            </a:r>
          </a:p>
          <a:p>
            <a:pPr lvl="0"/>
            <a:endParaRPr lang="de-CH" b="1" dirty="0" smtClean="0">
              <a:hlinkClick r:id="rId3"/>
            </a:endParaRPr>
          </a:p>
          <a:p>
            <a:pPr lvl="0"/>
            <a:endParaRPr lang="de-CH" dirty="0" smtClean="0">
              <a:hlinkClick r:id="rId3"/>
            </a:endParaRPr>
          </a:p>
          <a:p>
            <a:pPr lvl="0"/>
            <a:r>
              <a:rPr lang="de-CH" dirty="0" smtClean="0">
                <a:hlinkClick r:id="rId3"/>
              </a:rPr>
              <a:t>http://www.synopses.ch/</a:t>
            </a:r>
            <a:endParaRPr lang="de-CH" dirty="0" smtClean="0"/>
          </a:p>
          <a:p>
            <a:pPr lvl="0"/>
            <a:endParaRPr lang="de-CH" dirty="0" smtClean="0"/>
          </a:p>
        </p:txBody>
      </p:sp>
    </p:spTree>
    <p:extLst>
      <p:ext uri="{BB962C8B-B14F-4D97-AF65-F5344CB8AC3E}">
        <p14:creationId xmlns="" xmlns:p14="http://schemas.microsoft.com/office/powerpoint/2010/main" val="407379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>
                <a:solidFill>
                  <a:srgbClr val="00B050"/>
                </a:solidFill>
              </a:rPr>
              <a:t>3</a:t>
            </a:r>
            <a:r>
              <a:rPr lang="de-CH" b="1" dirty="0" smtClean="0">
                <a:solidFill>
                  <a:srgbClr val="00B050"/>
                </a:solidFill>
              </a:rPr>
              <a:t>. </a:t>
            </a:r>
            <a:r>
              <a:rPr lang="de-CH" b="1" dirty="0" err="1" smtClean="0">
                <a:solidFill>
                  <a:srgbClr val="00B050"/>
                </a:solidFill>
              </a:rPr>
              <a:t>Synthesize</a:t>
            </a:r>
            <a:endParaRPr lang="de-CH" b="1" dirty="0">
              <a:solidFill>
                <a:srgbClr val="00B050"/>
              </a:solidFill>
            </a:endParaRPr>
          </a:p>
        </p:txBody>
      </p:sp>
      <p:pic>
        <p:nvPicPr>
          <p:cNvPr id="3" name="Grafik 2" descr="imagesCAWG4ZTV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2991" y="1308858"/>
            <a:ext cx="2148840" cy="1363980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2974428" y="3258207"/>
            <a:ext cx="6090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rgbClr val="FF0000"/>
                </a:solidFill>
              </a:rPr>
              <a:t>Diese Art von Arzt wollen wir mit unserer Software ansprechen</a:t>
            </a:r>
            <a:endParaRPr lang="de-CH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4244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</Words>
  <Application>Microsoft Office PowerPoint</Application>
  <PresentationFormat>Benutzerdefiniert</PresentationFormat>
  <Paragraphs>50</Paragraphs>
  <Slides>13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Office Theme</vt:lpstr>
      <vt:lpstr>Team Green</vt:lpstr>
      <vt:lpstr>Content</vt:lpstr>
      <vt:lpstr>1. Scoping</vt:lpstr>
      <vt:lpstr>2. Research</vt:lpstr>
      <vt:lpstr>2. Research</vt:lpstr>
      <vt:lpstr>2. Research</vt:lpstr>
      <vt:lpstr>2. Research</vt:lpstr>
      <vt:lpstr>2. Research</vt:lpstr>
      <vt:lpstr>3. Synthesize</vt:lpstr>
      <vt:lpstr>4. Design: Mainfeatures</vt:lpstr>
      <vt:lpstr>4. Design: Storyboard</vt:lpstr>
      <vt:lpstr>4. Design: Prototyping</vt:lpstr>
      <vt:lpstr>5. Discussion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Green</dc:title>
  <dc:creator>Sarah</dc:creator>
  <cp:lastModifiedBy>Pfister</cp:lastModifiedBy>
  <cp:revision>31</cp:revision>
  <dcterms:created xsi:type="dcterms:W3CDTF">2015-09-24T14:02:47Z</dcterms:created>
  <dcterms:modified xsi:type="dcterms:W3CDTF">2015-10-12T17:08:00Z</dcterms:modified>
</cp:coreProperties>
</file>