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Task 2 – SE </a:t>
            </a:r>
            <a:r>
              <a:rPr lang="de-CH" dirty="0" err="1" smtClean="0"/>
              <a:t>Process</a:t>
            </a:r>
            <a:endParaRPr lang="de-CH" dirty="0" smtClean="0"/>
          </a:p>
          <a:p>
            <a:r>
              <a:rPr lang="de-CH" dirty="0" smtClean="0"/>
              <a:t>Projekt MHC-PMS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endParaRPr lang="de-CH" dirty="0" smtClean="0"/>
          </a:p>
          <a:p>
            <a:pPr lvl="1"/>
            <a:r>
              <a:rPr lang="de-CH" dirty="0" smtClean="0"/>
              <a:t>Pro</a:t>
            </a:r>
          </a:p>
          <a:p>
            <a:pPr lvl="2"/>
            <a:r>
              <a:rPr lang="de-CH" dirty="0" smtClean="0"/>
              <a:t>Klar definierte vorgegebene Zeit</a:t>
            </a:r>
          </a:p>
          <a:p>
            <a:pPr lvl="1"/>
            <a:r>
              <a:rPr lang="de-CH" dirty="0" err="1" smtClean="0"/>
              <a:t>Con</a:t>
            </a:r>
            <a:endParaRPr lang="de-CH" dirty="0" smtClean="0"/>
          </a:p>
          <a:p>
            <a:pPr lvl="2"/>
            <a:r>
              <a:rPr lang="de-CH" dirty="0" smtClean="0"/>
              <a:t>Unflexibel </a:t>
            </a:r>
          </a:p>
          <a:p>
            <a:pPr lvl="2"/>
            <a:r>
              <a:rPr lang="de-CH" dirty="0" smtClean="0"/>
              <a:t>Unerwartete Probleme schwierig zu handeln</a:t>
            </a: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lvl="2"/>
            <a:endParaRPr lang="de-CH" dirty="0"/>
          </a:p>
          <a:p>
            <a:r>
              <a:rPr lang="de-CH" dirty="0" smtClean="0"/>
              <a:t>Agile</a:t>
            </a:r>
            <a:endParaRPr lang="de-CH" dirty="0" smtClean="0"/>
          </a:p>
          <a:p>
            <a:pPr lvl="1"/>
            <a:r>
              <a:rPr lang="de-CH" dirty="0" smtClean="0"/>
              <a:t>Pro</a:t>
            </a:r>
          </a:p>
          <a:p>
            <a:pPr lvl="2"/>
            <a:r>
              <a:rPr lang="de-CH" dirty="0" smtClean="0"/>
              <a:t>Ziele können sich ändern</a:t>
            </a:r>
          </a:p>
          <a:p>
            <a:pPr lvl="2"/>
            <a:r>
              <a:rPr lang="de-CH" dirty="0" smtClean="0"/>
              <a:t>Gute Reaktion auf Veränderungen</a:t>
            </a:r>
          </a:p>
          <a:p>
            <a:pPr lvl="2"/>
            <a:r>
              <a:rPr lang="de-CH" dirty="0" smtClean="0"/>
              <a:t>Fokus auf einzelne Tasks</a:t>
            </a:r>
          </a:p>
          <a:p>
            <a:pPr lvl="2"/>
            <a:r>
              <a:rPr lang="de-CH" dirty="0" smtClean="0"/>
              <a:t>Zwischenresultate sichtbar (auch für User)</a:t>
            </a:r>
          </a:p>
          <a:p>
            <a:pPr lvl="1"/>
            <a:r>
              <a:rPr lang="de-CH" dirty="0" err="1" smtClean="0"/>
              <a:t>Con</a:t>
            </a:r>
            <a:endParaRPr lang="de-CH" dirty="0" smtClean="0"/>
          </a:p>
          <a:p>
            <a:pPr lvl="2"/>
            <a:r>
              <a:rPr lang="de-CH" dirty="0" smtClean="0"/>
              <a:t>Viele Meetings</a:t>
            </a: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8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Green</vt:lpstr>
      <vt:lpstr>1. Plan driven vs. Agile</vt:lpstr>
      <vt:lpstr>2.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1</cp:revision>
  <dcterms:created xsi:type="dcterms:W3CDTF">2015-09-24T14:02:47Z</dcterms:created>
  <dcterms:modified xsi:type="dcterms:W3CDTF">2015-09-24T14:03:10Z</dcterms:modified>
</cp:coreProperties>
</file>