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8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07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977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25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393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70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565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822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52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290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5D74-5386-41FC-BB92-843EF180690E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569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Task 1 – First Analysis</a:t>
            </a:r>
          </a:p>
          <a:p>
            <a:r>
              <a:rPr lang="de-CH" dirty="0" smtClean="0"/>
              <a:t>Projekt MHC-PMS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158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Project MHC-PMS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First Analysis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464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Target Users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Clinical </a:t>
            </a:r>
            <a:r>
              <a:rPr lang="de-CH" dirty="0" err="1" smtClean="0"/>
              <a:t>Staff</a:t>
            </a:r>
            <a:endParaRPr lang="de-CH" dirty="0" smtClean="0"/>
          </a:p>
          <a:p>
            <a:pPr lvl="1"/>
            <a:r>
              <a:rPr lang="de-CH" dirty="0" err="1" smtClean="0"/>
              <a:t>Doctors</a:t>
            </a:r>
            <a:endParaRPr lang="de-CH" dirty="0" smtClean="0"/>
          </a:p>
          <a:p>
            <a:pPr lvl="1"/>
            <a:r>
              <a:rPr lang="de-CH" dirty="0" err="1" smtClean="0"/>
              <a:t>Nurses</a:t>
            </a:r>
            <a:endParaRPr lang="de-CH" dirty="0" smtClean="0"/>
          </a:p>
          <a:p>
            <a:pPr lvl="1"/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Visitors</a:t>
            </a:r>
            <a:endParaRPr lang="de-CH" dirty="0"/>
          </a:p>
          <a:p>
            <a:r>
              <a:rPr lang="de-CH" dirty="0" err="1" smtClean="0"/>
              <a:t>Receptionist</a:t>
            </a:r>
            <a:endParaRPr lang="de-CH" dirty="0" smtClean="0"/>
          </a:p>
          <a:p>
            <a:pPr lvl="1"/>
            <a:r>
              <a:rPr lang="de-CH" dirty="0" smtClean="0"/>
              <a:t>Sekretärin</a:t>
            </a:r>
          </a:p>
          <a:p>
            <a:r>
              <a:rPr lang="de-CH" dirty="0" smtClean="0"/>
              <a:t>Hospital Management (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direct</a:t>
            </a:r>
            <a:r>
              <a:rPr lang="de-CH" dirty="0" smtClean="0"/>
              <a:t> </a:t>
            </a:r>
            <a:r>
              <a:rPr lang="de-CH" dirty="0" err="1" smtClean="0"/>
              <a:t>acces</a:t>
            </a:r>
            <a:r>
              <a:rPr lang="de-CH" dirty="0" smtClean="0"/>
              <a:t>)</a:t>
            </a:r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205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Key Features (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users</a:t>
            </a:r>
            <a:r>
              <a:rPr lang="de-CH" dirty="0" smtClean="0"/>
              <a:t> </a:t>
            </a:r>
            <a:r>
              <a:rPr lang="de-CH" dirty="0" err="1" smtClean="0"/>
              <a:t>perspective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Patientenverwaltung (Speziell für Patienten mit psychischen Problemen)</a:t>
            </a:r>
          </a:p>
          <a:p>
            <a:r>
              <a:rPr lang="de-CH" dirty="0" smtClean="0"/>
              <a:t>Welche Kliniken wurden besucht </a:t>
            </a:r>
          </a:p>
          <a:p>
            <a:r>
              <a:rPr lang="de-CH" dirty="0" smtClean="0"/>
              <a:t>Kontaktangaben</a:t>
            </a:r>
          </a:p>
          <a:p>
            <a:r>
              <a:rPr lang="de-CH" dirty="0" smtClean="0"/>
              <a:t>Krankheitsangaben (nur psychische)</a:t>
            </a:r>
          </a:p>
          <a:p>
            <a:r>
              <a:rPr lang="de-CH" dirty="0" smtClean="0"/>
              <a:t>Verlauf der Krankheit</a:t>
            </a:r>
          </a:p>
          <a:p>
            <a:r>
              <a:rPr lang="de-CH" dirty="0" smtClean="0"/>
              <a:t>Termine verwalten (Sekretärin)</a:t>
            </a:r>
          </a:p>
          <a:p>
            <a:r>
              <a:rPr lang="de-CH" dirty="0" smtClean="0"/>
              <a:t>Arztverfügbarkeit</a:t>
            </a:r>
          </a:p>
          <a:p>
            <a:r>
              <a:rPr lang="de-CH" dirty="0" smtClean="0"/>
              <a:t>Meldung / Erfassung ob Patient gefährlich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896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Critical </a:t>
            </a:r>
            <a:r>
              <a:rPr lang="de-CH" dirty="0" err="1" smtClean="0"/>
              <a:t>Success</a:t>
            </a:r>
            <a:r>
              <a:rPr lang="de-CH" dirty="0" smtClean="0"/>
              <a:t> </a:t>
            </a:r>
            <a:r>
              <a:rPr lang="de-CH" dirty="0" err="1" smtClean="0"/>
              <a:t>Factor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Ressourcenplanung</a:t>
            </a:r>
          </a:p>
          <a:p>
            <a:pPr lvl="1"/>
            <a:r>
              <a:rPr lang="de-CH" dirty="0" smtClean="0"/>
              <a:t>Zuverlässigkeit</a:t>
            </a:r>
          </a:p>
          <a:p>
            <a:pPr lvl="1"/>
            <a:r>
              <a:rPr lang="de-CH" dirty="0" smtClean="0"/>
              <a:t>Einteilung</a:t>
            </a:r>
          </a:p>
          <a:p>
            <a:pPr lvl="1"/>
            <a:r>
              <a:rPr lang="de-CH" dirty="0" smtClean="0"/>
              <a:t>Verfügbarkeit</a:t>
            </a:r>
          </a:p>
          <a:p>
            <a:r>
              <a:rPr lang="de-CH" dirty="0" smtClean="0"/>
              <a:t>Sinnvolle Gesamtplanung</a:t>
            </a:r>
          </a:p>
          <a:p>
            <a:pPr lvl="1"/>
            <a:r>
              <a:rPr lang="de-CH" dirty="0" smtClean="0"/>
              <a:t>Strategie</a:t>
            </a:r>
          </a:p>
          <a:p>
            <a:pPr lvl="1"/>
            <a:r>
              <a:rPr lang="de-CH" dirty="0" smtClean="0"/>
              <a:t>Meilensteine</a:t>
            </a:r>
          </a:p>
          <a:p>
            <a:r>
              <a:rPr lang="de-CH" dirty="0" smtClean="0"/>
              <a:t>Kommunikation</a:t>
            </a:r>
          </a:p>
          <a:p>
            <a:r>
              <a:rPr lang="de-CH" dirty="0" smtClean="0"/>
              <a:t>Zusammenarbeit mit Kunden</a:t>
            </a:r>
          </a:p>
          <a:p>
            <a:r>
              <a:rPr lang="de-CH" dirty="0" smtClean="0"/>
              <a:t>Finanzen</a:t>
            </a:r>
          </a:p>
          <a:p>
            <a:r>
              <a:rPr lang="de-CH" dirty="0" err="1" smtClean="0"/>
              <a:t>Know</a:t>
            </a:r>
            <a:r>
              <a:rPr lang="de-CH" dirty="0" smtClean="0"/>
              <a:t> </a:t>
            </a:r>
            <a:r>
              <a:rPr lang="de-CH" dirty="0" err="1" smtClean="0"/>
              <a:t>How</a:t>
            </a: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410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Green</vt:lpstr>
      <vt:lpstr>Project MHC-PMS</vt:lpstr>
      <vt:lpstr>1. Target Users</vt:lpstr>
      <vt:lpstr>2. Key Features (from users perspective)</vt:lpstr>
      <vt:lpstr>3. Critical Success Factor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6</cp:revision>
  <dcterms:created xsi:type="dcterms:W3CDTF">2015-09-24T13:15:55Z</dcterms:created>
  <dcterms:modified xsi:type="dcterms:W3CDTF">2015-09-24T14:01:54Z</dcterms:modified>
</cp:coreProperties>
</file>