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650" saveSubsetFonts="1">
  <p:sldMasterIdLst>
    <p:sldMasterId id="2147483648" r:id="rId1"/>
  </p:sldMasterIdLst>
  <p:notesMasterIdLst>
    <p:notesMasterId r:id="rId14"/>
  </p:notesMasterIdLst>
  <p:sldIdLst>
    <p:sldId id="270" r:id="rId2"/>
    <p:sldId id="271" r:id="rId3"/>
    <p:sldId id="272" r:id="rId4"/>
    <p:sldId id="273" r:id="rId5"/>
    <p:sldId id="275" r:id="rId6"/>
    <p:sldId id="276" r:id="rId7"/>
    <p:sldId id="278" r:id="rId8"/>
    <p:sldId id="283" r:id="rId9"/>
    <p:sldId id="279" r:id="rId10"/>
    <p:sldId id="280" r:id="rId11"/>
    <p:sldId id="281" r:id="rId12"/>
    <p:sldId id="269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501F6-625D-4440-BFE5-621C0F40DF81}" type="datetimeFigureOut">
              <a:rPr lang="de-DE" smtClean="0"/>
              <a:pPr/>
              <a:t>21.01.2016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1C042-C27A-45B2-85FD-E79CE915456D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0115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544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368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321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928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751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14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314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939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050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423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20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054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CH" sz="3200" dirty="0" smtClean="0"/>
          </a:p>
          <a:p>
            <a:r>
              <a:rPr lang="de-CH" sz="3200" dirty="0" smtClean="0"/>
              <a:t>Task 14 – Final </a:t>
            </a:r>
            <a:r>
              <a:rPr lang="de-CH" sz="3200" dirty="0" err="1" smtClean="0"/>
              <a:t>Presentation</a:t>
            </a:r>
            <a:endParaRPr lang="de-CH" sz="3200" dirty="0" smtClean="0"/>
          </a:p>
          <a:p>
            <a:r>
              <a:rPr lang="de-CH" sz="3200" dirty="0" err="1" smtClean="0"/>
              <a:t>Doctor</a:t>
            </a:r>
            <a:r>
              <a:rPr lang="de-CH" sz="3200" dirty="0" smtClean="0"/>
              <a:t> Green App</a:t>
            </a:r>
            <a:endParaRPr lang="de-CH" sz="32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901992"/>
            <a:ext cx="60007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5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Learning </a:t>
            </a:r>
            <a:r>
              <a:rPr lang="de-CH" b="1" dirty="0" err="1" smtClean="0">
                <a:solidFill>
                  <a:srgbClr val="00B050"/>
                </a:solidFill>
              </a:rPr>
              <a:t>Process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Scrum</a:t>
            </a:r>
            <a:r>
              <a:rPr lang="de-CH" dirty="0" smtClean="0"/>
              <a:t> </a:t>
            </a:r>
            <a:r>
              <a:rPr lang="de-CH" dirty="0" err="1" smtClean="0"/>
              <a:t>Retrospective</a:t>
            </a:r>
            <a:endParaRPr lang="de-CH" dirty="0" smtClean="0"/>
          </a:p>
          <a:p>
            <a:pPr lvl="1"/>
            <a:r>
              <a:rPr lang="de-CH" dirty="0" smtClean="0"/>
              <a:t>Sprint </a:t>
            </a:r>
            <a:r>
              <a:rPr lang="de-CH" dirty="0" err="1" smtClean="0"/>
              <a:t>Backlog</a:t>
            </a:r>
            <a:endParaRPr lang="de-CH" dirty="0" smtClean="0"/>
          </a:p>
          <a:p>
            <a:pPr marL="0" indent="0">
              <a:buNone/>
            </a:pPr>
            <a:endParaRPr lang="de-CH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33445"/>
            <a:ext cx="5655103" cy="601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«</a:t>
            </a:r>
            <a:r>
              <a:rPr lang="de-CH" b="1" dirty="0" err="1" smtClean="0">
                <a:solidFill>
                  <a:srgbClr val="00B050"/>
                </a:solidFill>
              </a:rPr>
              <a:t>Me</a:t>
            </a:r>
            <a:r>
              <a:rPr lang="de-CH" b="1" dirty="0" smtClean="0">
                <a:solidFill>
                  <a:srgbClr val="00B050"/>
                </a:solidFill>
              </a:rPr>
              <a:t>, </a:t>
            </a:r>
            <a:r>
              <a:rPr lang="de-CH" b="1" dirty="0" err="1" smtClean="0">
                <a:solidFill>
                  <a:srgbClr val="00B050"/>
                </a:solidFill>
              </a:rPr>
              <a:t>my</a:t>
            </a:r>
            <a:r>
              <a:rPr lang="de-CH" b="1" dirty="0" smtClean="0">
                <a:solidFill>
                  <a:srgbClr val="00B050"/>
                </a:solidFill>
              </a:rPr>
              <a:t> </a:t>
            </a:r>
            <a:r>
              <a:rPr lang="de-CH" b="1" dirty="0" err="1" smtClean="0">
                <a:solidFill>
                  <a:srgbClr val="00B050"/>
                </a:solidFill>
              </a:rPr>
              <a:t>team</a:t>
            </a:r>
            <a:r>
              <a:rPr lang="de-CH" b="1" dirty="0" smtClean="0">
                <a:solidFill>
                  <a:srgbClr val="00B050"/>
                </a:solidFill>
              </a:rPr>
              <a:t> </a:t>
            </a:r>
            <a:r>
              <a:rPr lang="de-CH" b="1" dirty="0" err="1" smtClean="0">
                <a:solidFill>
                  <a:srgbClr val="00B050"/>
                </a:solidFill>
              </a:rPr>
              <a:t>and</a:t>
            </a:r>
            <a:r>
              <a:rPr lang="de-CH" b="1" dirty="0" smtClean="0">
                <a:solidFill>
                  <a:srgbClr val="00B050"/>
                </a:solidFill>
              </a:rPr>
              <a:t> </a:t>
            </a:r>
            <a:r>
              <a:rPr lang="de-CH" b="1" dirty="0" err="1" smtClean="0">
                <a:solidFill>
                  <a:srgbClr val="00B050"/>
                </a:solidFill>
              </a:rPr>
              <a:t>the</a:t>
            </a:r>
            <a:r>
              <a:rPr lang="de-CH" b="1" dirty="0" smtClean="0">
                <a:solidFill>
                  <a:srgbClr val="00B050"/>
                </a:solidFill>
              </a:rPr>
              <a:t> </a:t>
            </a:r>
            <a:r>
              <a:rPr lang="de-CH" b="1" dirty="0" err="1" smtClean="0">
                <a:solidFill>
                  <a:srgbClr val="00B050"/>
                </a:solidFill>
              </a:rPr>
              <a:t>course</a:t>
            </a:r>
            <a:r>
              <a:rPr lang="de-CH" b="1" dirty="0" smtClean="0">
                <a:solidFill>
                  <a:srgbClr val="00B050"/>
                </a:solidFill>
              </a:rPr>
              <a:t>»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Viel gelernt für zukünftige Projekte</a:t>
            </a:r>
          </a:p>
          <a:p>
            <a:r>
              <a:rPr lang="de-CH" dirty="0" smtClean="0"/>
              <a:t>Organisation / Ressourcenplanung</a:t>
            </a:r>
          </a:p>
          <a:p>
            <a:r>
              <a:rPr lang="de-CH" dirty="0" smtClean="0"/>
              <a:t>Motivation</a:t>
            </a:r>
          </a:p>
          <a:p>
            <a:r>
              <a:rPr lang="de-CH" dirty="0" smtClean="0"/>
              <a:t>Planung ist das A und O</a:t>
            </a:r>
          </a:p>
          <a:p>
            <a:r>
              <a:rPr lang="de-CH" dirty="0" smtClean="0"/>
              <a:t>Aufgabenverteilung und Umsetzung muss KLAR sein, bevor jeder für sich an seiner Klasse arbeitet</a:t>
            </a:r>
          </a:p>
          <a:p>
            <a:r>
              <a:rPr lang="de-CH" dirty="0" smtClean="0"/>
              <a:t>Keine Erfahrung mit </a:t>
            </a:r>
            <a:r>
              <a:rPr lang="de-CH" dirty="0" err="1" smtClean="0"/>
              <a:t>Vaadin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3906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>
                <a:solidFill>
                  <a:srgbClr val="00B050"/>
                </a:solidFill>
              </a:rPr>
              <a:t>Questions</a:t>
            </a:r>
            <a:r>
              <a:rPr lang="de-DE" b="1" dirty="0" smtClean="0">
                <a:solidFill>
                  <a:srgbClr val="00B050"/>
                </a:solidFill>
              </a:rPr>
              <a:t>?</a:t>
            </a:r>
            <a:endParaRPr lang="en-GB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9706897" cy="459549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756" y="2238055"/>
            <a:ext cx="3938488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1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Content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CH" dirty="0" smtClean="0"/>
              <a:t>Demo </a:t>
            </a:r>
            <a:r>
              <a:rPr lang="de-CH" dirty="0" err="1" smtClean="0"/>
              <a:t>of</a:t>
            </a:r>
            <a:r>
              <a:rPr lang="de-CH" dirty="0" smtClean="0"/>
              <a:t> Prototype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Code Review</a:t>
            </a:r>
          </a:p>
          <a:p>
            <a:pPr lvl="1"/>
            <a:r>
              <a:rPr lang="de-CH" dirty="0" smtClean="0"/>
              <a:t>Personal </a:t>
            </a:r>
            <a:r>
              <a:rPr lang="de-CH" dirty="0" err="1" smtClean="0"/>
              <a:t>Contribution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each</a:t>
            </a:r>
            <a:r>
              <a:rPr lang="de-CH" dirty="0" smtClean="0"/>
              <a:t> Team </a:t>
            </a:r>
            <a:r>
              <a:rPr lang="de-CH" dirty="0" err="1" smtClean="0"/>
              <a:t>member</a:t>
            </a:r>
            <a:endParaRPr lang="de-CH" dirty="0" smtClean="0"/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Learning </a:t>
            </a:r>
            <a:r>
              <a:rPr lang="de-CH" dirty="0" err="1" smtClean="0"/>
              <a:t>Process</a:t>
            </a:r>
            <a:endParaRPr lang="de-CH" dirty="0"/>
          </a:p>
          <a:p>
            <a:pPr lvl="1"/>
            <a:r>
              <a:rPr lang="de-CH" dirty="0" smtClean="0"/>
              <a:t>Storyboard </a:t>
            </a:r>
            <a:r>
              <a:rPr lang="de-CH" dirty="0"/>
              <a:t>– </a:t>
            </a:r>
            <a:r>
              <a:rPr lang="de-CH" dirty="0" err="1"/>
              <a:t>Requirements</a:t>
            </a:r>
            <a:r>
              <a:rPr lang="de-CH" dirty="0"/>
              <a:t> – Design – Implementation </a:t>
            </a:r>
            <a:endParaRPr lang="de-CH" dirty="0" smtClean="0"/>
          </a:p>
          <a:p>
            <a:pPr lvl="1"/>
            <a:r>
              <a:rPr lang="de-CH" dirty="0" err="1"/>
              <a:t>Scrum</a:t>
            </a:r>
            <a:r>
              <a:rPr lang="de-CH" dirty="0"/>
              <a:t> </a:t>
            </a:r>
            <a:r>
              <a:rPr lang="de-CH" dirty="0" err="1" smtClean="0"/>
              <a:t>Retrospective</a:t>
            </a:r>
            <a:endParaRPr lang="de-CH" dirty="0"/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Me</a:t>
            </a:r>
            <a:r>
              <a:rPr lang="de-CH" dirty="0"/>
              <a:t>, </a:t>
            </a:r>
            <a:r>
              <a:rPr lang="de-CH" dirty="0" err="1"/>
              <a:t>my</a:t>
            </a:r>
            <a:r>
              <a:rPr lang="de-CH" dirty="0"/>
              <a:t> </a:t>
            </a:r>
            <a:r>
              <a:rPr lang="de-CH" dirty="0" err="1"/>
              <a:t>team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course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marL="514350" indent="-514350">
              <a:buFont typeface="+mj-lt"/>
              <a:buAutoNum type="arabicPeriod"/>
            </a:pPr>
            <a:endParaRPr lang="de-CH" dirty="0" smtClean="0"/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07396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>
                <a:hlinkClick r:id="rId2"/>
              </a:rPr>
              <a:t>http://localhost:8080/</a:t>
            </a:r>
            <a:endParaRPr lang="de-CH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349" y="1690688"/>
            <a:ext cx="2667372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1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Code Review (Pfister)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3710609"/>
            <a:ext cx="10515600" cy="2466353"/>
          </a:xfrm>
        </p:spPr>
        <p:txBody>
          <a:bodyPr>
            <a:normAutofit lnSpcReduction="10000"/>
          </a:bodyPr>
          <a:lstStyle/>
          <a:p>
            <a:r>
              <a:rPr lang="de-CH" dirty="0" err="1" smtClean="0"/>
              <a:t>MyUI</a:t>
            </a:r>
            <a:endParaRPr lang="de-CH" dirty="0" smtClean="0"/>
          </a:p>
          <a:p>
            <a:r>
              <a:rPr lang="de-CH" dirty="0" err="1" smtClean="0"/>
              <a:t>Generic</a:t>
            </a:r>
            <a:r>
              <a:rPr lang="de-CH" dirty="0" smtClean="0"/>
              <a:t> View</a:t>
            </a:r>
          </a:p>
          <a:p>
            <a:r>
              <a:rPr lang="de-CH" dirty="0" smtClean="0"/>
              <a:t>Login View</a:t>
            </a:r>
          </a:p>
          <a:p>
            <a:r>
              <a:rPr lang="de-CH" dirty="0" smtClean="0"/>
              <a:t>Home View</a:t>
            </a:r>
          </a:p>
          <a:p>
            <a:r>
              <a:rPr lang="de-CH" dirty="0" smtClean="0"/>
              <a:t>(State Pattern)</a:t>
            </a: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38200" y="1563757"/>
            <a:ext cx="10515600" cy="1073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Login Controller</a:t>
            </a: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838200" y="25520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b="1" dirty="0" smtClean="0">
                <a:solidFill>
                  <a:srgbClr val="00B050"/>
                </a:solidFill>
              </a:rPr>
              <a:t>Code Review (</a:t>
            </a:r>
            <a:r>
              <a:rPr lang="de-CH" b="1" dirty="0" err="1" smtClean="0">
                <a:solidFill>
                  <a:srgbClr val="00B050"/>
                </a:solidFill>
              </a:rPr>
              <a:t>Mele</a:t>
            </a:r>
            <a:r>
              <a:rPr lang="de-CH" b="1" dirty="0" smtClean="0">
                <a:solidFill>
                  <a:srgbClr val="00B050"/>
                </a:solidFill>
              </a:rPr>
              <a:t>)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070" y="5196827"/>
            <a:ext cx="3595990" cy="84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7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de-CH" dirty="0" smtClean="0"/>
              <a:t>Patient Search</a:t>
            </a:r>
          </a:p>
          <a:p>
            <a:r>
              <a:rPr lang="de-CH" dirty="0" smtClean="0"/>
              <a:t>Patient View </a:t>
            </a:r>
            <a:r>
              <a:rPr lang="de-CH" dirty="0" err="1" smtClean="0"/>
              <a:t>and</a:t>
            </a:r>
            <a:r>
              <a:rPr lang="de-CH" dirty="0" smtClean="0"/>
              <a:t> Controller</a:t>
            </a:r>
          </a:p>
          <a:p>
            <a:r>
              <a:rPr lang="de-CH" dirty="0" smtClean="0"/>
              <a:t>(State Pattern)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838200" y="450575"/>
            <a:ext cx="10515600" cy="1240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b="1" dirty="0" smtClean="0">
                <a:solidFill>
                  <a:srgbClr val="00B050"/>
                </a:solidFill>
              </a:rPr>
              <a:t>Code Review (</a:t>
            </a:r>
            <a:r>
              <a:rPr lang="de-CH" b="1" dirty="0" err="1" smtClean="0">
                <a:solidFill>
                  <a:srgbClr val="00B050"/>
                </a:solidFill>
              </a:rPr>
              <a:t>Portmann</a:t>
            </a:r>
            <a:r>
              <a:rPr lang="de-CH" b="1" dirty="0" smtClean="0">
                <a:solidFill>
                  <a:srgbClr val="00B050"/>
                </a:solidFill>
              </a:rPr>
              <a:t>)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070" y="5196827"/>
            <a:ext cx="3595990" cy="84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2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Code Review (</a:t>
            </a:r>
            <a:r>
              <a:rPr lang="de-CH" b="1" dirty="0" err="1" smtClean="0">
                <a:solidFill>
                  <a:srgbClr val="00B050"/>
                </a:solidFill>
              </a:rPr>
              <a:t>Vladi</a:t>
            </a:r>
            <a:r>
              <a:rPr lang="de-CH" b="1" dirty="0" smtClean="0">
                <a:solidFill>
                  <a:srgbClr val="00B050"/>
                </a:solidFill>
              </a:rPr>
              <a:t> / Ramos)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Case View </a:t>
            </a:r>
            <a:r>
              <a:rPr lang="de-CH" dirty="0" err="1" smtClean="0"/>
              <a:t>and</a:t>
            </a:r>
            <a:r>
              <a:rPr lang="de-CH" dirty="0" smtClean="0"/>
              <a:t> Controller</a:t>
            </a:r>
          </a:p>
          <a:p>
            <a:r>
              <a:rPr lang="de-CH" dirty="0" smtClean="0"/>
              <a:t>Treatment View </a:t>
            </a:r>
            <a:r>
              <a:rPr lang="de-CH" dirty="0" err="1" smtClean="0"/>
              <a:t>and</a:t>
            </a:r>
            <a:r>
              <a:rPr lang="de-CH" dirty="0" smtClean="0"/>
              <a:t> Controller</a:t>
            </a:r>
          </a:p>
          <a:p>
            <a:r>
              <a:rPr lang="de-CH" dirty="0" smtClean="0"/>
              <a:t>Database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070" y="5196827"/>
            <a:ext cx="3595990" cy="84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5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Learning </a:t>
            </a:r>
            <a:r>
              <a:rPr lang="de-CH" b="1" dirty="0" err="1" smtClean="0">
                <a:solidFill>
                  <a:srgbClr val="00B050"/>
                </a:solidFill>
              </a:rPr>
              <a:t>Process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Storyboards</a:t>
            </a:r>
          </a:p>
          <a:p>
            <a:pPr lvl="1"/>
            <a:r>
              <a:rPr lang="de-CH" dirty="0" smtClean="0"/>
              <a:t>Klarer Ablauf der Funktionalität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Viele Storyboards zu ähnlich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Praktische Anwendung im Vordergrund</a:t>
            </a:r>
            <a:endParaRPr lang="de-CH" dirty="0" smtClean="0"/>
          </a:p>
          <a:p>
            <a:r>
              <a:rPr lang="de-CH" dirty="0" err="1" smtClean="0"/>
              <a:t>Requirements</a:t>
            </a:r>
            <a:endParaRPr lang="de-CH" dirty="0" smtClean="0"/>
          </a:p>
          <a:p>
            <a:pPr lvl="1"/>
            <a:r>
              <a:rPr lang="de-CH" dirty="0" err="1" smtClean="0"/>
              <a:t>Requirements</a:t>
            </a:r>
            <a:r>
              <a:rPr lang="de-CH" dirty="0" smtClean="0"/>
              <a:t> können sich ändern</a:t>
            </a:r>
          </a:p>
          <a:p>
            <a:pPr lvl="1"/>
            <a:r>
              <a:rPr lang="de-CH" dirty="0" smtClean="0"/>
              <a:t>Fokus auf Hauptfunktionen legen</a:t>
            </a:r>
          </a:p>
          <a:p>
            <a:pPr lvl="1"/>
            <a:r>
              <a:rPr lang="de-CH" dirty="0" smtClean="0"/>
              <a:t>Interview wichtig für </a:t>
            </a:r>
            <a:r>
              <a:rPr lang="de-CH" dirty="0" err="1" smtClean="0"/>
              <a:t>Requirements</a:t>
            </a:r>
            <a:endParaRPr lang="de-CH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339" y="3551582"/>
            <a:ext cx="4784178" cy="307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570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Learning </a:t>
            </a:r>
            <a:r>
              <a:rPr lang="de-CH" b="1" dirty="0" err="1" smtClean="0">
                <a:solidFill>
                  <a:srgbClr val="00B050"/>
                </a:solidFill>
              </a:rPr>
              <a:t>Process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Design</a:t>
            </a:r>
          </a:p>
          <a:p>
            <a:pPr lvl="1"/>
            <a:r>
              <a:rPr lang="de-CH" dirty="0" err="1"/>
              <a:t>Prototyping</a:t>
            </a:r>
            <a:r>
              <a:rPr lang="de-CH" dirty="0"/>
              <a:t> ist sehr wichtig</a:t>
            </a:r>
          </a:p>
          <a:p>
            <a:pPr lvl="1"/>
            <a:r>
              <a:rPr lang="de-CH" dirty="0"/>
              <a:t>Models (DB, Klassendiagramm)</a:t>
            </a:r>
          </a:p>
          <a:p>
            <a:pPr lvl="1"/>
            <a:r>
              <a:rPr lang="de-CH" dirty="0"/>
              <a:t>UML Diagramme helfen bei Implementation</a:t>
            </a:r>
          </a:p>
          <a:p>
            <a:r>
              <a:rPr lang="de-CH" dirty="0"/>
              <a:t>Implementation</a:t>
            </a:r>
          </a:p>
          <a:p>
            <a:pPr lvl="1"/>
            <a:r>
              <a:rPr lang="de-CH" dirty="0"/>
              <a:t>Organisation</a:t>
            </a:r>
          </a:p>
          <a:p>
            <a:pPr lvl="1"/>
            <a:r>
              <a:rPr lang="de-CH" dirty="0"/>
              <a:t>Unterschiedlicher Wissensstand</a:t>
            </a:r>
          </a:p>
          <a:p>
            <a:pPr lvl="1"/>
            <a:r>
              <a:rPr lang="de-CH" dirty="0"/>
              <a:t>DB am Anfang </a:t>
            </a:r>
            <a:r>
              <a:rPr lang="de-CH" dirty="0">
                <a:sym typeface="Wingdings" panose="05000000000000000000" pitchFamily="2" charset="2"/>
              </a:rPr>
              <a:t> eher schlecht</a:t>
            </a:r>
            <a:endParaRPr lang="de-CH" dirty="0"/>
          </a:p>
          <a:p>
            <a:endParaRPr lang="de-CH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367" y="3074504"/>
            <a:ext cx="4729722" cy="352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Learning </a:t>
            </a:r>
            <a:r>
              <a:rPr lang="de-CH" b="1" dirty="0" err="1" smtClean="0">
                <a:solidFill>
                  <a:srgbClr val="00B050"/>
                </a:solidFill>
              </a:rPr>
              <a:t>Process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Scrum</a:t>
            </a:r>
            <a:r>
              <a:rPr lang="de-CH" dirty="0" smtClean="0"/>
              <a:t> </a:t>
            </a:r>
            <a:r>
              <a:rPr lang="de-CH" dirty="0" err="1" smtClean="0"/>
              <a:t>Retrospective</a:t>
            </a:r>
            <a:endParaRPr lang="de-CH" dirty="0" smtClean="0"/>
          </a:p>
          <a:p>
            <a:pPr lvl="1"/>
            <a:r>
              <a:rPr lang="de-CH" dirty="0" smtClean="0"/>
              <a:t>Daily </a:t>
            </a:r>
            <a:r>
              <a:rPr lang="de-CH" dirty="0" err="1" smtClean="0"/>
              <a:t>Scrum</a:t>
            </a:r>
            <a:r>
              <a:rPr lang="de-CH" dirty="0" smtClean="0"/>
              <a:t> - ok</a:t>
            </a:r>
          </a:p>
          <a:p>
            <a:pPr lvl="1"/>
            <a:r>
              <a:rPr lang="de-CH" dirty="0" err="1" smtClean="0"/>
              <a:t>Product</a:t>
            </a:r>
            <a:r>
              <a:rPr lang="de-CH" dirty="0" smtClean="0"/>
              <a:t> </a:t>
            </a:r>
            <a:r>
              <a:rPr lang="de-CH" dirty="0" err="1" smtClean="0"/>
              <a:t>Backlog</a:t>
            </a:r>
            <a:endParaRPr lang="de-CH" dirty="0" smtClean="0"/>
          </a:p>
          <a:p>
            <a:pPr marL="0" indent="0">
              <a:buNone/>
            </a:pPr>
            <a:endParaRPr lang="de-CH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090" y="3180522"/>
            <a:ext cx="8522480" cy="321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9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Office PowerPoint</Application>
  <PresentationFormat>Breitbild</PresentationFormat>
  <Paragraphs>65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PowerPoint-Präsentation</vt:lpstr>
      <vt:lpstr>Content</vt:lpstr>
      <vt:lpstr>Demo</vt:lpstr>
      <vt:lpstr>Code Review (Pfister)</vt:lpstr>
      <vt:lpstr>PowerPoint-Präsentation</vt:lpstr>
      <vt:lpstr>Code Review (Vladi / Ramos)</vt:lpstr>
      <vt:lpstr>Learning Process</vt:lpstr>
      <vt:lpstr>Learning Process</vt:lpstr>
      <vt:lpstr>Learning Process</vt:lpstr>
      <vt:lpstr>Learning Process</vt:lpstr>
      <vt:lpstr>«Me, my team and the course»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Green</dc:title>
  <dc:creator>Sarah</dc:creator>
  <cp:lastModifiedBy>Sarah</cp:lastModifiedBy>
  <cp:revision>68</cp:revision>
  <dcterms:created xsi:type="dcterms:W3CDTF">2015-09-24T14:02:47Z</dcterms:created>
  <dcterms:modified xsi:type="dcterms:W3CDTF">2016-01-21T12:37:17Z</dcterms:modified>
</cp:coreProperties>
</file>