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28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7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opses.c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=""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Grafik 6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12378" y="1434353"/>
            <a:ext cx="11205882" cy="4652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5" name="Inhaltsplatzhalter 4" descr="Prototyp_agen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6" name="Inhaltsplatzhalter 5" descr="Prototyp_uebersich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5869" y="2499327"/>
            <a:ext cx="5289331" cy="13672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err="1" smtClean="0"/>
              <a:t>Fragen</a:t>
            </a:r>
            <a:r>
              <a:rPr lang="en-GB" sz="2400" b="1" dirty="0" smtClean="0"/>
              <a:t>?</a:t>
            </a:r>
            <a:endParaRPr lang="en-GB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err="1" smtClean="0"/>
              <a:t>Storyboard</a:t>
            </a:r>
            <a:endParaRPr lang="de-CH" dirty="0" smtClean="0"/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864626" y="2420960"/>
            <a:ext cx="9059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CH" sz="2400" dirty="0" smtClean="0"/>
              <a:t>Anwendungen </a:t>
            </a:r>
            <a:r>
              <a:rPr lang="de-CH" sz="2400" dirty="0" smtClean="0"/>
              <a:t>für den Arzt/Behandelnden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CH" sz="2400" dirty="0" err="1" smtClean="0"/>
              <a:t>App</a:t>
            </a:r>
            <a:r>
              <a:rPr lang="de-CH" sz="2400" dirty="0" smtClean="0"/>
              <a:t> Web </a:t>
            </a:r>
            <a:r>
              <a:rPr lang="de-CH" sz="2400" dirty="0" err="1" smtClean="0"/>
              <a:t>Based</a:t>
            </a:r>
            <a:r>
              <a:rPr lang="de-CH" sz="2400" dirty="0" smtClean="0"/>
              <a:t> (Mobil/Desktop)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CH" sz="2400" dirty="0" smtClean="0"/>
              <a:t>Termine des Arztes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CH" sz="2400" dirty="0" smtClean="0"/>
              <a:t>Vereinfachung/Erleichterung/Unterstützung der Behandlung durch unsere Applikation</a:t>
            </a:r>
          </a:p>
          <a:p>
            <a:pPr lvl="2">
              <a:buFont typeface="Arial" pitchFamily="34" charset="0"/>
              <a:buChar char="•"/>
            </a:pPr>
            <a:endParaRPr lang="de-CH" sz="2400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dirty="0" smtClean="0"/>
              <a:t>Feldstudie:</a:t>
            </a:r>
          </a:p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65283" y="1667925"/>
            <a:ext cx="9059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2400" dirty="0" smtClean="0"/>
              <a:t>Interviews:</a:t>
            </a:r>
          </a:p>
          <a:p>
            <a:pPr lvl="0"/>
            <a:endParaRPr lang="de-CH" sz="2400" dirty="0" smtClean="0"/>
          </a:p>
          <a:p>
            <a:pPr lvl="0">
              <a:buFont typeface="Arial" pitchFamily="34" charset="0"/>
              <a:buChar char="•"/>
            </a:pPr>
            <a:r>
              <a:rPr lang="de-CH" sz="2400" dirty="0" smtClean="0">
                <a:solidFill>
                  <a:srgbClr val="FF0000"/>
                </a:solidFill>
              </a:rPr>
              <a:t>Erkenntnisse durch </a:t>
            </a:r>
            <a:r>
              <a:rPr lang="de-CH" sz="2400" dirty="0" err="1" smtClean="0">
                <a:solidFill>
                  <a:srgbClr val="FF0000"/>
                </a:solidFill>
              </a:rPr>
              <a:t>Hr.Lehmann</a:t>
            </a:r>
            <a:r>
              <a:rPr lang="de-CH" sz="2400" dirty="0" smtClean="0">
                <a:solidFill>
                  <a:srgbClr val="FF0000"/>
                </a:solidFill>
              </a:rPr>
              <a:t> Interview</a:t>
            </a:r>
            <a:endParaRPr lang="de-CH" sz="2400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65283" y="1667925"/>
            <a:ext cx="905976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2400" dirty="0" smtClean="0"/>
              <a:t>Erkenntnisse aus PSY Bern vom Psychiater </a:t>
            </a:r>
            <a:r>
              <a:rPr lang="de-CH" sz="2400" dirty="0" err="1" smtClean="0"/>
              <a:t>Dr.Grossenbacher</a:t>
            </a:r>
            <a:r>
              <a:rPr lang="de-CH" sz="2400" dirty="0" smtClean="0"/>
              <a:t>:</a:t>
            </a:r>
          </a:p>
          <a:p>
            <a:pPr lvl="0"/>
            <a:endParaRPr lang="de-CH" sz="2400" dirty="0" smtClean="0"/>
          </a:p>
          <a:p>
            <a:pPr lvl="0"/>
            <a:r>
              <a:rPr lang="de-CH" sz="2400" b="1" dirty="0" err="1" smtClean="0"/>
              <a:t>Must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feautures</a:t>
            </a:r>
            <a:r>
              <a:rPr lang="de-CH" sz="2400" b="1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gemeinsame Krankengeschichte</a:t>
            </a:r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vernetzte Agenden</a:t>
            </a:r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SMS-Alert System</a:t>
            </a:r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Administration-Aktivitäten Benachrichtigung im E-Mail Verkehr</a:t>
            </a:r>
            <a:endParaRPr lang="de-CH" sz="2400" dirty="0" smtClean="0"/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Beim </a:t>
            </a:r>
            <a:r>
              <a:rPr lang="de-CH" sz="2400" dirty="0" smtClean="0"/>
              <a:t>Erfassung von </a:t>
            </a:r>
            <a:r>
              <a:rPr lang="de-CH" sz="2400" dirty="0" smtClean="0"/>
              <a:t>Medikamenten </a:t>
            </a:r>
            <a:r>
              <a:rPr lang="de-CH" sz="2400" dirty="0" smtClean="0"/>
              <a:t>-&gt;Wechselwirkungen anzeigen </a:t>
            </a:r>
            <a:r>
              <a:rPr lang="de-CH" sz="2400" dirty="0" smtClean="0"/>
              <a:t>bei:</a:t>
            </a:r>
          </a:p>
          <a:p>
            <a:pPr lvl="1">
              <a:buFont typeface="Arial" pitchFamily="34" charset="0"/>
              <a:buChar char="•"/>
            </a:pPr>
            <a:r>
              <a:rPr lang="de-CH" sz="2400" dirty="0" smtClean="0"/>
              <a:t> Delegierung an Administration</a:t>
            </a:r>
          </a:p>
          <a:p>
            <a:pPr lvl="1">
              <a:buFont typeface="Arial" pitchFamily="34" charset="0"/>
              <a:buChar char="•"/>
            </a:pPr>
            <a:r>
              <a:rPr lang="de-CH" sz="2400" dirty="0" smtClean="0"/>
              <a:t>Auch bereits vor dem Erfassen des Medikamentes</a:t>
            </a:r>
          </a:p>
          <a:p>
            <a:pPr lvl="2">
              <a:buFont typeface="Arial" pitchFamily="34" charset="0"/>
              <a:buChar char="•"/>
            </a:pPr>
            <a:r>
              <a:rPr lang="de-CH" sz="2400" dirty="0" smtClean="0"/>
              <a:t>diese</a:t>
            </a:r>
            <a:r>
              <a:rPr lang="de-CH" sz="2400" dirty="0" smtClean="0"/>
              <a:t> </a:t>
            </a:r>
            <a:r>
              <a:rPr lang="de-CH" sz="2400" dirty="0" smtClean="0"/>
              <a:t>Warnhinweise </a:t>
            </a:r>
            <a:r>
              <a:rPr lang="de-CH" sz="2400" dirty="0" smtClean="0"/>
              <a:t>gut sichtbar anzeigen</a:t>
            </a:r>
            <a:endParaRPr lang="de-CH" sz="2400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991410" y="2039919"/>
            <a:ext cx="7113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b="1" dirty="0" smtClean="0"/>
              <a:t>Wünschenswerte Verbesserungen:</a:t>
            </a:r>
          </a:p>
          <a:p>
            <a:endParaRPr lang="de-CH" sz="2400" b="1" dirty="0" smtClean="0"/>
          </a:p>
          <a:p>
            <a:pPr>
              <a:buFont typeface="Arial" pitchFamily="34" charset="0"/>
              <a:buChar char="•"/>
            </a:pPr>
            <a:r>
              <a:rPr lang="de-CH" sz="2400" dirty="0" smtClean="0"/>
              <a:t>F</a:t>
            </a:r>
            <a:r>
              <a:rPr lang="de-CH" sz="2400" dirty="0" smtClean="0"/>
              <a:t>lexiblere Einnahmezeiten </a:t>
            </a:r>
            <a:r>
              <a:rPr lang="de-CH" sz="2400" dirty="0" smtClean="0"/>
              <a:t>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nur </a:t>
            </a:r>
            <a:r>
              <a:rPr lang="de-CH" sz="2400" dirty="0" smtClean="0"/>
              <a:t>wenig </a:t>
            </a:r>
            <a:r>
              <a:rPr lang="de-CH" sz="2400" dirty="0" smtClean="0"/>
              <a:t>vordefinierte Felder anlegen  für </a:t>
            </a:r>
            <a:r>
              <a:rPr lang="de-CH" sz="2400" dirty="0" smtClean="0"/>
              <a:t>Freitext</a:t>
            </a:r>
            <a:r>
              <a:rPr lang="de-CH" sz="2400" dirty="0" smtClean="0"/>
              <a:t>: </a:t>
            </a:r>
            <a:endParaRPr lang="de-CH" sz="2400" dirty="0" smtClean="0"/>
          </a:p>
          <a:p>
            <a:pPr lvl="1">
              <a:buFont typeface="Arial" pitchFamily="34" charset="0"/>
              <a:buChar char="•"/>
            </a:pPr>
            <a:r>
              <a:rPr lang="de-CH" sz="2400" dirty="0" smtClean="0"/>
              <a:t>1xFeld-&gt;</a:t>
            </a:r>
            <a:r>
              <a:rPr lang="de-CH" sz="2400" dirty="0" smtClean="0"/>
              <a:t>Medikation /1xFeld für den Rest</a:t>
            </a:r>
            <a:endParaRPr lang="de-CH" sz="2400" dirty="0" smtClean="0"/>
          </a:p>
          <a:p>
            <a:pPr lvl="0">
              <a:buFont typeface="Arial" pitchFamily="34" charset="0"/>
              <a:buChar char="•"/>
            </a:pPr>
            <a:r>
              <a:rPr lang="de-CH" sz="2400" dirty="0" smtClean="0"/>
              <a:t>GUI intuitiv und einfach machen</a:t>
            </a:r>
            <a:endParaRPr lang="de-CH" sz="2400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pic>
        <p:nvPicPr>
          <p:cNvPr id="5" name="Bildplatzhalter 4" descr="Manuel Pfister - Internet Explor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81366" y="1018955"/>
            <a:ext cx="4188372" cy="48736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66484" y="2539000"/>
            <a:ext cx="3153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b="1" dirty="0" smtClean="0"/>
              <a:t>Was ist seit dem Interview passiert?</a:t>
            </a:r>
            <a:endParaRPr lang="de-CH" b="1" dirty="0" smtClean="0"/>
          </a:p>
          <a:p>
            <a:pPr lvl="0"/>
            <a:endParaRPr lang="de-CH" b="1" dirty="0" smtClean="0">
              <a:hlinkClick r:id="rId3"/>
            </a:endParaRPr>
          </a:p>
          <a:p>
            <a:pPr lvl="0"/>
            <a:endParaRPr lang="de-CH" dirty="0" smtClean="0">
              <a:hlinkClick r:id="rId3"/>
            </a:endParaRPr>
          </a:p>
          <a:p>
            <a:pPr lvl="0"/>
            <a:r>
              <a:rPr lang="de-CH" dirty="0" smtClean="0">
                <a:hlinkClick r:id="rId3"/>
              </a:rPr>
              <a:t>http://www.synopses.ch/</a:t>
            </a:r>
            <a:endParaRPr lang="de-CH" dirty="0" smtClean="0"/>
          </a:p>
          <a:p>
            <a:pPr lvl="0"/>
            <a:endParaRPr lang="de-CH" dirty="0" smtClean="0"/>
          </a:p>
        </p:txBody>
      </p:sp>
      <p:sp>
        <p:nvSpPr>
          <p:cNvPr id="7" name="Rechteck 6"/>
          <p:cNvSpPr/>
          <p:nvPr/>
        </p:nvSpPr>
        <p:spPr>
          <a:xfrm>
            <a:off x="6353503" y="5743904"/>
            <a:ext cx="4009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/>
              <a:t>Quellenangabe: Bieler Tagblatt, 25.03.15</a:t>
            </a:r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" name="Grafik 2" descr="imagesCAWG4ZT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279" y="3178498"/>
            <a:ext cx="2148840" cy="136398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28947" y="2562120"/>
            <a:ext cx="4593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Zielgruppe: </a:t>
            </a:r>
          </a:p>
          <a:p>
            <a:pPr>
              <a:buFont typeface="Arial" pitchFamily="34" charset="0"/>
              <a:buChar char="•"/>
            </a:pPr>
            <a:r>
              <a:rPr lang="de-CH" sz="2400" dirty="0" smtClean="0"/>
              <a:t>ambulante Ärzte</a:t>
            </a:r>
          </a:p>
          <a:p>
            <a:pPr lvl="1">
              <a:buFont typeface="Arial" pitchFamily="34" charset="0"/>
              <a:buChar char="•"/>
            </a:pPr>
            <a:r>
              <a:rPr lang="de-CH" sz="2400" dirty="0" smtClean="0"/>
              <a:t>kleine Praxen</a:t>
            </a:r>
          </a:p>
          <a:p>
            <a:pPr lvl="1">
              <a:buFont typeface="Arial" pitchFamily="34" charset="0"/>
              <a:buChar char="•"/>
            </a:pPr>
            <a:r>
              <a:rPr lang="de-CH" sz="2400" dirty="0" smtClean="0"/>
              <a:t>Ärzte und Psychiater </a:t>
            </a:r>
          </a:p>
          <a:p>
            <a:pPr>
              <a:buFont typeface="Arial" pitchFamily="34" charset="0"/>
              <a:buChar char="•"/>
            </a:pPr>
            <a:r>
              <a:rPr lang="de-CH" sz="2400" dirty="0" smtClean="0"/>
              <a:t>Wunsch nach einfacher Bedienung und Intuitivem GUI</a:t>
            </a:r>
            <a:endParaRPr lang="de-CH" sz="2400" dirty="0"/>
          </a:p>
        </p:txBody>
      </p:sp>
    </p:spTree>
    <p:extLst>
      <p:ext uri="{BB962C8B-B14F-4D97-AF65-F5344CB8AC3E}">
        <p14:creationId xmlns=""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Benutzerdefiniert</PresentationFormat>
  <Paragraphs>77</Paragraphs>
  <Slides>14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Team Green</vt:lpstr>
      <vt:lpstr>Content</vt:lpstr>
      <vt:lpstr>1. Scoping</vt:lpstr>
      <vt:lpstr>2. Research</vt:lpstr>
      <vt:lpstr>2. Research</vt:lpstr>
      <vt:lpstr>2. Research</vt:lpstr>
      <vt:lpstr>2. Research</vt:lpstr>
      <vt:lpstr>2. Research</vt:lpstr>
      <vt:lpstr>3. Synthesize</vt:lpstr>
      <vt:lpstr>4. Design: Mainfeatures</vt:lpstr>
      <vt:lpstr>4. Design: Storyboard</vt:lpstr>
      <vt:lpstr>4. Design: Prototyping</vt:lpstr>
      <vt:lpstr>4. Design: Prototyping</vt:lpstr>
      <vt:lpstr>5.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Pfister</cp:lastModifiedBy>
  <cp:revision>34</cp:revision>
  <dcterms:created xsi:type="dcterms:W3CDTF">2015-09-24T14:02:47Z</dcterms:created>
  <dcterms:modified xsi:type="dcterms:W3CDTF">2015-10-14T14:12:46Z</dcterms:modified>
</cp:coreProperties>
</file>