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974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26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 smtClean="0"/>
          </a:p>
          <a:p>
            <a:r>
              <a:rPr lang="de-CH" dirty="0" smtClean="0"/>
              <a:t>Research</a:t>
            </a:r>
          </a:p>
          <a:p>
            <a:r>
              <a:rPr lang="de-CH" dirty="0" err="1" smtClean="0"/>
              <a:t>Synthesize</a:t>
            </a:r>
            <a:endParaRPr lang="de-CH" dirty="0" smtClean="0"/>
          </a:p>
          <a:p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Mainfeatures</a:t>
            </a:r>
          </a:p>
          <a:p>
            <a:pPr lvl="1"/>
            <a:r>
              <a:rPr lang="de-CH" dirty="0" smtClean="0"/>
              <a:t>Storyboard</a:t>
            </a:r>
          </a:p>
          <a:p>
            <a:pPr lvl="1"/>
            <a:r>
              <a:rPr lang="de-CH" dirty="0" err="1" smtClean="0"/>
              <a:t>Prototyping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27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err="1" smtClean="0">
                <a:solidFill>
                  <a:srgbClr val="00B050"/>
                </a:solidFill>
              </a:rPr>
              <a:t>Scoping</a:t>
            </a:r>
            <a:endParaRPr lang="de-C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9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06897" cy="3557536"/>
          </a:xfrm>
        </p:spPr>
        <p:txBody>
          <a:bodyPr>
            <a:normAutofit/>
          </a:bodyPr>
          <a:lstStyle/>
          <a:p>
            <a:r>
              <a:rPr lang="de-CH" dirty="0" err="1" smtClean="0"/>
              <a:t>Curaprax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Synthesize</a:t>
            </a:r>
            <a:endParaRPr lang="de-C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Design: Mainfeatures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02890" y="1622323"/>
            <a:ext cx="8863781" cy="427703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Shpend Vladi\Desktop\team_green_features_mind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4" y="1477447"/>
            <a:ext cx="11729669" cy="48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smtClean="0">
                <a:solidFill>
                  <a:srgbClr val="00B050"/>
                </a:solidFill>
              </a:rPr>
              <a:t>Storyboard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790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3" y="1277692"/>
            <a:ext cx="8421760" cy="54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Benutzerdefiniert</PresentationFormat>
  <Paragraphs>18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Team Green</vt:lpstr>
      <vt:lpstr>Content</vt:lpstr>
      <vt:lpstr>1. Scoping</vt:lpstr>
      <vt:lpstr>2. Research</vt:lpstr>
      <vt:lpstr>3. Synthesize</vt:lpstr>
      <vt:lpstr>4. Design: Mainfeatures</vt:lpstr>
      <vt:lpstr>4. Design: Storyboard</vt:lpstr>
      <vt:lpstr>4. Design: Prototyping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Shpend Vladi</cp:lastModifiedBy>
  <cp:revision>30</cp:revision>
  <dcterms:created xsi:type="dcterms:W3CDTF">2015-09-24T14:02:47Z</dcterms:created>
  <dcterms:modified xsi:type="dcterms:W3CDTF">2015-10-12T08:22:50Z</dcterms:modified>
</cp:coreProperties>
</file>