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5974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12.10.2015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</a:t>
            </a:r>
          </a:p>
          <a:p>
            <a:r>
              <a:rPr lang="de-CH" dirty="0" err="1" smtClean="0"/>
              <a:t>Synthesize</a:t>
            </a:r>
            <a:endParaRPr lang="de-CH" dirty="0" smtClean="0"/>
          </a:p>
          <a:p>
            <a:r>
              <a:rPr lang="de-CH" dirty="0" smtClean="0"/>
              <a:t>Design</a:t>
            </a:r>
          </a:p>
          <a:p>
            <a:pPr lvl="1"/>
            <a:r>
              <a:rPr lang="de-CH" dirty="0" smtClean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lvl="1"/>
            <a:r>
              <a:rPr lang="de-CH" dirty="0" err="1" smtClean="0"/>
              <a:t>Prototyping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6897" cy="3557536"/>
          </a:xfrm>
        </p:spPr>
        <p:txBody>
          <a:bodyPr>
            <a:normAutofit/>
          </a:bodyPr>
          <a:lstStyle/>
          <a:p>
            <a:r>
              <a:rPr lang="de-CH" dirty="0" err="1" smtClean="0"/>
              <a:t>Curaprax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Design: Mainfeatures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2890" y="1622323"/>
            <a:ext cx="8863781" cy="427703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hpend Vladi\Desktop\team_green_features_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4" y="1477447"/>
            <a:ext cx="11729669" cy="488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Benutzerdefiniert</PresentationFormat>
  <Paragraphs>18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Team Green</vt:lpstr>
      <vt:lpstr>Content</vt:lpstr>
      <vt:lpstr>1. Scoping</vt:lpstr>
      <vt:lpstr>2. Research</vt:lpstr>
      <vt:lpstr>3. Synthesize</vt:lpstr>
      <vt:lpstr>4. Design: Mainfeatures</vt:lpstr>
      <vt:lpstr>4. Design: Storyboard</vt:lpstr>
      <vt:lpstr>4. Design: Prototyping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29</cp:revision>
  <dcterms:created xsi:type="dcterms:W3CDTF">2015-09-24T14:02:47Z</dcterms:created>
  <dcterms:modified xsi:type="dcterms:W3CDTF">2015-10-12T08:14:34Z</dcterms:modified>
</cp:coreProperties>
</file>