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9" r:id="rId9"/>
    <p:sldId id="280" r:id="rId10"/>
    <p:sldId id="27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</a:t>
            </a:r>
            <a:r>
              <a:rPr lang="de-CH" sz="3200" dirty="0" smtClean="0"/>
              <a:t>14 </a:t>
            </a:r>
            <a:r>
              <a:rPr lang="de-CH" sz="3200" dirty="0" smtClean="0"/>
              <a:t>– </a:t>
            </a:r>
            <a:r>
              <a:rPr lang="de-CH" sz="3200" dirty="0" smtClean="0"/>
              <a:t>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Implementation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Personal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Team </a:t>
            </a:r>
            <a:r>
              <a:rPr lang="de-CH" dirty="0" err="1"/>
              <a:t>member</a:t>
            </a:r>
            <a:endParaRPr lang="de-CH" dirty="0"/>
          </a:p>
          <a:p>
            <a:pPr lvl="1"/>
            <a:r>
              <a:rPr lang="de-CH" dirty="0" err="1" smtClean="0"/>
              <a:t>Me</a:t>
            </a:r>
            <a:r>
              <a:rPr lang="de-CH" dirty="0" smtClean="0"/>
              <a:t>, </a:t>
            </a:r>
            <a:r>
              <a:rPr lang="de-CH" dirty="0" err="1"/>
              <a:t>m</a:t>
            </a:r>
            <a:r>
              <a:rPr lang="de-CH" dirty="0" err="1" smtClean="0"/>
              <a:t>y</a:t>
            </a:r>
            <a:r>
              <a:rPr lang="de-CH" dirty="0" smtClean="0"/>
              <a:t> Team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Course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/>
              <a:t>Storyboard 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95072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8261"/>
            <a:ext cx="10515600" cy="1538702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  <a:endParaRPr lang="de-CH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81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Login Controller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  <a:endParaRPr lang="de-CH" dirty="0" smtClean="0"/>
          </a:p>
          <a:p>
            <a:r>
              <a:rPr lang="de-CH" dirty="0" smtClean="0"/>
              <a:t>Database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Personal </a:t>
            </a:r>
            <a:r>
              <a:rPr lang="de-CH" b="1" dirty="0" err="1" smtClean="0">
                <a:solidFill>
                  <a:srgbClr val="00B050"/>
                </a:solidFill>
              </a:rPr>
              <a:t>Contribution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of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each</a:t>
            </a:r>
            <a:r>
              <a:rPr lang="de-CH" b="1" dirty="0" smtClean="0">
                <a:solidFill>
                  <a:srgbClr val="00B050"/>
                </a:solidFill>
              </a:rPr>
              <a:t> Team </a:t>
            </a:r>
            <a:r>
              <a:rPr lang="de-CH" b="1" dirty="0" err="1" smtClean="0">
                <a:solidFill>
                  <a:srgbClr val="00B050"/>
                </a:solidFill>
              </a:rPr>
              <a:t>member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Mele</a:t>
            </a:r>
            <a:endParaRPr lang="de-CH" dirty="0" smtClean="0"/>
          </a:p>
          <a:p>
            <a:r>
              <a:rPr lang="de-CH" dirty="0" smtClean="0"/>
              <a:t>Pfister</a:t>
            </a:r>
            <a:endParaRPr lang="de-CH" dirty="0" smtClean="0"/>
          </a:p>
          <a:p>
            <a:r>
              <a:rPr lang="de-CH" dirty="0" err="1" smtClean="0"/>
              <a:t>Portmann</a:t>
            </a:r>
            <a:endParaRPr lang="de-CH" dirty="0" smtClean="0"/>
          </a:p>
          <a:p>
            <a:r>
              <a:rPr lang="de-CH" dirty="0" err="1" smtClean="0"/>
              <a:t>Vladi</a:t>
            </a:r>
            <a:endParaRPr lang="de-CH" dirty="0" smtClean="0"/>
          </a:p>
          <a:p>
            <a:r>
              <a:rPr lang="de-CH" dirty="0" smtClean="0"/>
              <a:t>Ramos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026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2" y="2939918"/>
            <a:ext cx="7240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865295"/>
            <a:ext cx="5632173" cy="5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Content</vt:lpstr>
      <vt:lpstr>Demo</vt:lpstr>
      <vt:lpstr>Code Review (Mele)</vt:lpstr>
      <vt:lpstr>Code Review (Portmann)</vt:lpstr>
      <vt:lpstr>Code Review (Vladi / Ramos)</vt:lpstr>
      <vt:lpstr>Personal Contribution of each Team member</vt:lpstr>
      <vt:lpstr>Learning Process</vt:lpstr>
      <vt:lpstr>Learning Process</vt:lpstr>
      <vt:lpstr>Learning Process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54</cp:revision>
  <dcterms:created xsi:type="dcterms:W3CDTF">2015-09-24T14:02:47Z</dcterms:created>
  <dcterms:modified xsi:type="dcterms:W3CDTF">2016-01-20T22:16:40Z</dcterms:modified>
</cp:coreProperties>
</file>