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87e3c500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87e3c500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Riddler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Sarah Monarca, Morgan Rault, Nick Piscitelli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" y="2751475"/>
            <a:ext cx="3988374" cy="22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900" y="2751475"/>
            <a:ext cx="3988374" cy="22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68" name="Google Shape;68;p14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69" name="Google Shape;69;p14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4"/>
            <p:cNvCxnSpPr>
              <a:stCxn id="69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155575" y="1095500"/>
            <a:ext cx="26622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Goals and Objectives</a:t>
            </a:r>
            <a:endParaRPr sz="1400"/>
          </a:p>
        </p:txBody>
      </p:sp>
      <p:grpSp>
        <p:nvGrpSpPr>
          <p:cNvPr id="72" name="Google Shape;72;p14"/>
          <p:cNvGrpSpPr/>
          <p:nvPr/>
        </p:nvGrpSpPr>
        <p:grpSpPr>
          <a:xfrm>
            <a:off x="2565613" y="2692171"/>
            <a:ext cx="196200" cy="1404905"/>
            <a:chOff x="2512925" y="2768371"/>
            <a:chExt cx="196200" cy="1404905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4" name="Google Shape;74;p14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1537825" y="4088375"/>
            <a:ext cx="25305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What we accomplished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4482550" y="1483171"/>
            <a:ext cx="196200" cy="1404900"/>
            <a:chOff x="4279200" y="1559371"/>
            <a:chExt cx="196200" cy="1404900"/>
          </a:xfrm>
        </p:grpSpPr>
        <p:cxnSp>
          <p:nvCxnSpPr>
            <p:cNvPr id="77" name="Google Shape;77;p14"/>
            <p:cNvCxnSpPr>
              <a:stCxn id="78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501375" y="987575"/>
            <a:ext cx="21735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How project works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6399488" y="2692171"/>
            <a:ext cx="196200" cy="1404905"/>
            <a:chOff x="6045475" y="2768371"/>
            <a:chExt cx="196200" cy="1404905"/>
          </a:xfrm>
        </p:grpSpPr>
        <p:cxnSp>
          <p:nvCxnSpPr>
            <p:cNvPr id="81" name="Google Shape;81;p14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2" name="Google Shape;82;p14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5923688" y="4111175"/>
            <a:ext cx="13047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Relevance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84" name="Google Shape;84;p14"/>
          <p:cNvGrpSpPr/>
          <p:nvPr/>
        </p:nvGrpSpPr>
        <p:grpSpPr>
          <a:xfrm>
            <a:off x="8316425" y="1483171"/>
            <a:ext cx="196200" cy="1404900"/>
            <a:chOff x="4279200" y="1559371"/>
            <a:chExt cx="196200" cy="1404900"/>
          </a:xfrm>
        </p:grpSpPr>
        <p:cxnSp>
          <p:nvCxnSpPr>
            <p:cNvPr id="85" name="Google Shape;85;p14"/>
            <p:cNvCxnSpPr>
              <a:stCxn id="86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6" name="Google Shape;86;p14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6793500" y="1068425"/>
            <a:ext cx="23505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Future plans/Learned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Overall Goals</a:t>
            </a:r>
            <a:endParaRPr sz="2000"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137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Overall goal we set for our project was to help Batman defeat the Riddler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wanted to be able to use 3 sensors mixed in with complex riddles for the user to solve.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wanted to implement pop ups (GUI components) because we found that was the easiest layout for users visualize and play along with the game.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we </a:t>
            </a:r>
            <a:r>
              <a:rPr lang="en" sz="2000"/>
              <a:t>accomplished</a:t>
            </a:r>
            <a:endParaRPr sz="2000"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were able to fit all three of our sensors onto one breadboard by connecting our pins </a:t>
            </a:r>
            <a:r>
              <a:rPr lang="en" sz="1600"/>
              <a:t>directly</a:t>
            </a:r>
            <a:r>
              <a:rPr lang="en" sz="1600"/>
              <a:t> to the circuit.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Also successful in </a:t>
            </a:r>
            <a:r>
              <a:rPr lang="en" sz="1600"/>
              <a:t>implementing</a:t>
            </a:r>
            <a:r>
              <a:rPr lang="en" sz="1600"/>
              <a:t> GUI pop ups with pictures as well as descriptions for the user to follow.</a:t>
            </a:r>
            <a:endParaRPr sz="1600"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11166" l="0" r="0" t="25494"/>
          <a:stretch/>
        </p:blipFill>
        <p:spPr>
          <a:xfrm>
            <a:off x="5961525" y="152400"/>
            <a:ext cx="3046548" cy="25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723" y="152400"/>
            <a:ext cx="2773202" cy="257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803824"/>
            <a:ext cx="2818033" cy="21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Riddle #1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Pressure Sensor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Riddle #2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Adaptive Simon Game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Riddle #3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Distance Sensor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Room Game</a:t>
            </a:r>
            <a:endParaRPr sz="1500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0" y="78150"/>
            <a:ext cx="4686700" cy="49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it works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939500" y="821450"/>
            <a:ext cx="232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Start to Finish: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385100"/>
            <a:ext cx="39999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Relevance:</a:t>
            </a:r>
            <a:endParaRPr b="1" sz="20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built off of multiple programs from class in order to make our final project.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created our own personalized GUI </a:t>
            </a:r>
            <a:r>
              <a:rPr lang="en" sz="1600"/>
              <a:t>components</a:t>
            </a:r>
            <a:r>
              <a:rPr lang="en" sz="1600"/>
              <a:t> after learning the details of graphical user interface in class.</a:t>
            </a:r>
            <a:endParaRPr sz="1600"/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4832400" y="385075"/>
            <a:ext cx="39999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Future Plans/ Learned:</a:t>
            </a:r>
            <a:endParaRPr b="1" sz="20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learned how to put pins directly into the circuit incase we were missing pins on the breadboard itself or it </a:t>
            </a:r>
            <a:r>
              <a:rPr lang="en" sz="1600"/>
              <a:t>required</a:t>
            </a:r>
            <a:r>
              <a:rPr lang="en" sz="1600"/>
              <a:t> special pins.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were able to </a:t>
            </a:r>
            <a:r>
              <a:rPr lang="en" sz="1600"/>
              <a:t>implement</a:t>
            </a:r>
            <a:r>
              <a:rPr lang="en" sz="1600"/>
              <a:t> the use of a new sensor (pressure sensor) that was not provided in previous classes.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also </a:t>
            </a:r>
            <a:r>
              <a:rPr lang="en" sz="1600"/>
              <a:t>learned</a:t>
            </a:r>
            <a:r>
              <a:rPr lang="en" sz="1600"/>
              <a:t> a lot about classes and while loops through our coding.</a:t>
            </a:r>
            <a:endParaRPr sz="1600"/>
          </a:p>
        </p:txBody>
      </p:sp>
      <p:cxnSp>
        <p:nvCxnSpPr>
          <p:cNvPr id="117" name="Google Shape;117;p18"/>
          <p:cNvCxnSpPr/>
          <p:nvPr/>
        </p:nvCxnSpPr>
        <p:spPr>
          <a:xfrm>
            <a:off x="4565700" y="240150"/>
            <a:ext cx="12600" cy="46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