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1520000" cx="5760000"/>
  <p:notesSz cx="6858000" cy="9144000"/>
  <p:embeddedFontLst>
    <p:embeddedFont>
      <p:font typeface="Source Code Pro Light"/>
      <p:regular r:id="rId31"/>
      <p:bold r:id="rId32"/>
      <p:italic r:id="rId33"/>
      <p:boldItalic r:id="rId34"/>
    </p:embeddedFont>
    <p:embeddedFont>
      <p:font typeface="Source Code Pro"/>
      <p:regular r:id="rId35"/>
      <p:bold r:id="rId36"/>
      <p:italic r:id="rId37"/>
      <p:boldItalic r:id="rId38"/>
    </p:embeddedFont>
    <p:embeddedFont>
      <p:font typeface="Source Code Pro SemiBold"/>
      <p:regular r:id="rId39"/>
      <p:bold r:id="rId40"/>
      <p:italic r:id="rId41"/>
      <p:boldItalic r:id="rId42"/>
    </p:embeddedFont>
    <p:embeddedFont>
      <p:font typeface="Orbitron"/>
      <p:regular r:id="rId43"/>
      <p:bold r:id="rId44"/>
    </p:embeddedFont>
    <p:embeddedFont>
      <p:font typeface="Orbitron ExtraBold"/>
      <p:bold r:id="rId45"/>
    </p:embeddedFont>
    <p:embeddedFont>
      <p:font typeface="Source Code Pro Medium"/>
      <p:regular r:id="rId46"/>
      <p:bold r:id="rId47"/>
      <p:italic r:id="rId48"/>
      <p:boldItalic r:id="rId49"/>
    </p:embeddedFon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48">
          <p15:clr>
            <a:srgbClr val="747775"/>
          </p15:clr>
        </p15:guide>
        <p15:guide id="2" pos="181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48" orient="horz"/>
        <p:guide pos="181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SemiBold-bold.fntdata"/><Relationship Id="rId42" Type="http://schemas.openxmlformats.org/officeDocument/2006/relationships/font" Target="fonts/SourceCodeProSemiBold-boldItalic.fntdata"/><Relationship Id="rId41" Type="http://schemas.openxmlformats.org/officeDocument/2006/relationships/font" Target="fonts/SourceCodeProSemiBold-italic.fntdata"/><Relationship Id="rId44" Type="http://schemas.openxmlformats.org/officeDocument/2006/relationships/font" Target="fonts/Orbitron-bold.fntdata"/><Relationship Id="rId43" Type="http://schemas.openxmlformats.org/officeDocument/2006/relationships/font" Target="fonts/Orbitron-regular.fntdata"/><Relationship Id="rId46" Type="http://schemas.openxmlformats.org/officeDocument/2006/relationships/font" Target="fonts/SourceCodeProMedium-regular.fntdata"/><Relationship Id="rId45" Type="http://schemas.openxmlformats.org/officeDocument/2006/relationships/font" Target="fonts/Orbitron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Medium-italic.fntdata"/><Relationship Id="rId47" Type="http://schemas.openxmlformats.org/officeDocument/2006/relationships/font" Target="fonts/SourceCodeProMedium-bold.fntdata"/><Relationship Id="rId49" Type="http://schemas.openxmlformats.org/officeDocument/2006/relationships/font" Target="fonts/SourceCodePr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Light-regular.fntdata"/><Relationship Id="rId30" Type="http://schemas.openxmlformats.org/officeDocument/2006/relationships/slide" Target="slides/slide25.xml"/><Relationship Id="rId33" Type="http://schemas.openxmlformats.org/officeDocument/2006/relationships/font" Target="fonts/SourceCodeProLight-italic.fntdata"/><Relationship Id="rId32" Type="http://schemas.openxmlformats.org/officeDocument/2006/relationships/font" Target="fonts/SourceCodeProLight-bold.fntdata"/><Relationship Id="rId35" Type="http://schemas.openxmlformats.org/officeDocument/2006/relationships/font" Target="fonts/SourceCodePro-regular.fntdata"/><Relationship Id="rId34" Type="http://schemas.openxmlformats.org/officeDocument/2006/relationships/font" Target="fonts/SourceCodeProLight-boldItalic.fntdata"/><Relationship Id="rId37" Type="http://schemas.openxmlformats.org/officeDocument/2006/relationships/font" Target="fonts/SourceCodePro-italic.fntdata"/><Relationship Id="rId36" Type="http://schemas.openxmlformats.org/officeDocument/2006/relationships/font" Target="fonts/SourceCodePro-bold.fntdata"/><Relationship Id="rId39" Type="http://schemas.openxmlformats.org/officeDocument/2006/relationships/font" Target="fonts/SourceCodeProSemiBold-regular.fntdata"/><Relationship Id="rId38" Type="http://schemas.openxmlformats.org/officeDocument/2006/relationships/font" Target="fonts/SourceCode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bold.fntdata"/><Relationship Id="rId5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8f68854adc_0_3: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8f68854a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30eb4e378_0_132: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30eb4e37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30eb4e378_0_189: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30eb4e37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30eb4e378_0_122: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30eb4e3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30eb4e378_0_197: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30eb4e37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30eb4e378_0_20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30eb4e37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30eb4e378_0_21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30eb4e37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30eb4e378_0_221: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30eb4e37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30eb4e378_0_231: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30eb4e37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30eb4e378_0_238: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30eb4e37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30eb4e378_0_248: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30eb4e37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30eb4e378_0_5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30eb4e37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30eb4e378_0_256: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30eb4e37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30eb4e378_0_266: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30eb4e37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30eb4e378_0_273: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30eb4e37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30eb4e378_0_283: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30eb4e37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f5e239eee_0_12: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f5e239e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f5e239eee_0_2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f5e239e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30eb4e378_0_92: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30eb4e3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30eb4e378_0_6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30eb4e3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30eb4e378_0_115: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30eb4e3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30eb4e378_0_7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30eb4e3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30eb4e378_0_174: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30eb4e37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0eb4e378_0_142: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0eb4e37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0eb4e378_0_181:notes"/>
          <p:cNvSpPr/>
          <p:nvPr>
            <p:ph idx="2" type="sldImg"/>
          </p:nvPr>
        </p:nvSpPr>
        <p:spPr>
          <a:xfrm>
            <a:off x="2572069" y="685800"/>
            <a:ext cx="17145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0eb4e37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1" name="Google Shape;11;p2"/>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196346" y="9475304"/>
            <a:ext cx="3778800" cy="1355400"/>
          </a:xfrm>
          <a:prstGeom prst="rect">
            <a:avLst/>
          </a:prstGeom>
        </p:spPr>
        <p:txBody>
          <a:bodyPr anchorCtr="0" anchor="ctr" bIns="169300" lIns="169300" spcFirstLastPara="1" rIns="169300" wrap="square" tIns="169300">
            <a:normAutofit/>
          </a:bodyPr>
          <a:lstStyle>
            <a:lvl1pPr indent="-228600" lvl="0" marL="457200">
              <a:lnSpc>
                <a:spcPct val="100000"/>
              </a:lnSpc>
              <a:spcBef>
                <a:spcPts val="0"/>
              </a:spcBef>
              <a:spcAft>
                <a:spcPts val="0"/>
              </a:spcAft>
              <a:buSzPts val="3300"/>
              <a:buNone/>
              <a:defRPr/>
            </a:lvl1pPr>
          </a:lstStyle>
          <a:p/>
        </p:txBody>
      </p:sp>
      <p:sp>
        <p:nvSpPr>
          <p:cNvPr id="45" name="Google Shape;45;p11"/>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196346" y="2477410"/>
            <a:ext cx="5367600" cy="4397400"/>
          </a:xfrm>
          <a:prstGeom prst="rect">
            <a:avLst/>
          </a:prstGeom>
        </p:spPr>
        <p:txBody>
          <a:bodyPr anchorCtr="0" anchor="b" bIns="169300" lIns="169300" spcFirstLastPara="1" rIns="169300" wrap="square" tIns="169300">
            <a:normAutofit/>
          </a:bodyPr>
          <a:lstStyle>
            <a:lvl1pPr lvl="0" algn="ctr">
              <a:spcBef>
                <a:spcPts val="0"/>
              </a:spcBef>
              <a:spcAft>
                <a:spcPts val="0"/>
              </a:spcAft>
              <a:buSzPts val="22200"/>
              <a:buNone/>
              <a:defRPr sz="22200"/>
            </a:lvl1pPr>
            <a:lvl2pPr lvl="1" algn="ctr">
              <a:spcBef>
                <a:spcPts val="0"/>
              </a:spcBef>
              <a:spcAft>
                <a:spcPts val="0"/>
              </a:spcAft>
              <a:buSzPts val="22200"/>
              <a:buNone/>
              <a:defRPr sz="22200"/>
            </a:lvl2pPr>
            <a:lvl3pPr lvl="2" algn="ctr">
              <a:spcBef>
                <a:spcPts val="0"/>
              </a:spcBef>
              <a:spcAft>
                <a:spcPts val="0"/>
              </a:spcAft>
              <a:buSzPts val="22200"/>
              <a:buNone/>
              <a:defRPr sz="22200"/>
            </a:lvl3pPr>
            <a:lvl4pPr lvl="3" algn="ctr">
              <a:spcBef>
                <a:spcPts val="0"/>
              </a:spcBef>
              <a:spcAft>
                <a:spcPts val="0"/>
              </a:spcAft>
              <a:buSzPts val="22200"/>
              <a:buNone/>
              <a:defRPr sz="22200"/>
            </a:lvl4pPr>
            <a:lvl5pPr lvl="4" algn="ctr">
              <a:spcBef>
                <a:spcPts val="0"/>
              </a:spcBef>
              <a:spcAft>
                <a:spcPts val="0"/>
              </a:spcAft>
              <a:buSzPts val="22200"/>
              <a:buNone/>
              <a:defRPr sz="22200"/>
            </a:lvl5pPr>
            <a:lvl6pPr lvl="5" algn="ctr">
              <a:spcBef>
                <a:spcPts val="0"/>
              </a:spcBef>
              <a:spcAft>
                <a:spcPts val="0"/>
              </a:spcAft>
              <a:buSzPts val="22200"/>
              <a:buNone/>
              <a:defRPr sz="22200"/>
            </a:lvl6pPr>
            <a:lvl7pPr lvl="6" algn="ctr">
              <a:spcBef>
                <a:spcPts val="0"/>
              </a:spcBef>
              <a:spcAft>
                <a:spcPts val="0"/>
              </a:spcAft>
              <a:buSzPts val="22200"/>
              <a:buNone/>
              <a:defRPr sz="22200"/>
            </a:lvl7pPr>
            <a:lvl8pPr lvl="7" algn="ctr">
              <a:spcBef>
                <a:spcPts val="0"/>
              </a:spcBef>
              <a:spcAft>
                <a:spcPts val="0"/>
              </a:spcAft>
              <a:buSzPts val="22200"/>
              <a:buNone/>
              <a:defRPr sz="22200"/>
            </a:lvl8pPr>
            <a:lvl9pPr lvl="8" algn="ctr">
              <a:spcBef>
                <a:spcPts val="0"/>
              </a:spcBef>
              <a:spcAft>
                <a:spcPts val="0"/>
              </a:spcAft>
              <a:buSzPts val="22200"/>
              <a:buNone/>
              <a:defRPr sz="22200"/>
            </a:lvl9pPr>
          </a:lstStyle>
          <a:p>
            <a:r>
              <a:t>xx%</a:t>
            </a:r>
          </a:p>
        </p:txBody>
      </p:sp>
      <p:sp>
        <p:nvSpPr>
          <p:cNvPr id="48" name="Google Shape;48;p12"/>
          <p:cNvSpPr txBox="1"/>
          <p:nvPr>
            <p:ph idx="1" type="body"/>
          </p:nvPr>
        </p:nvSpPr>
        <p:spPr>
          <a:xfrm>
            <a:off x="196346" y="7060101"/>
            <a:ext cx="5367600" cy="2913600"/>
          </a:xfrm>
          <a:prstGeom prst="rect">
            <a:avLst/>
          </a:prstGeom>
        </p:spPr>
        <p:txBody>
          <a:bodyPr anchorCtr="0" anchor="t" bIns="169300" lIns="169300" spcFirstLastPara="1" rIns="169300" wrap="square" tIns="169300">
            <a:normAutofit/>
          </a:bodyPr>
          <a:lstStyle>
            <a:lvl1pPr indent="-438150" lvl="0" marL="457200" algn="ctr">
              <a:spcBef>
                <a:spcPts val="0"/>
              </a:spcBef>
              <a:spcAft>
                <a:spcPts val="0"/>
              </a:spcAft>
              <a:buSzPts val="3300"/>
              <a:buChar char="●"/>
              <a:defRPr/>
            </a:lvl1pPr>
            <a:lvl2pPr indent="-393700" lvl="1" marL="914400" algn="ctr">
              <a:spcBef>
                <a:spcPts val="0"/>
              </a:spcBef>
              <a:spcAft>
                <a:spcPts val="0"/>
              </a:spcAft>
              <a:buSzPts val="2600"/>
              <a:buChar char="○"/>
              <a:defRPr/>
            </a:lvl2pPr>
            <a:lvl3pPr indent="-393700" lvl="2" marL="1371600" algn="ctr">
              <a:spcBef>
                <a:spcPts val="0"/>
              </a:spcBef>
              <a:spcAft>
                <a:spcPts val="0"/>
              </a:spcAft>
              <a:buSzPts val="2600"/>
              <a:buChar char="■"/>
              <a:defRPr/>
            </a:lvl3pPr>
            <a:lvl4pPr indent="-393700" lvl="3" marL="1828800" algn="ctr">
              <a:spcBef>
                <a:spcPts val="0"/>
              </a:spcBef>
              <a:spcAft>
                <a:spcPts val="0"/>
              </a:spcAft>
              <a:buSzPts val="2600"/>
              <a:buChar char="●"/>
              <a:defRPr/>
            </a:lvl4pPr>
            <a:lvl5pPr indent="-393700" lvl="4" marL="2286000" algn="ctr">
              <a:spcBef>
                <a:spcPts val="0"/>
              </a:spcBef>
              <a:spcAft>
                <a:spcPts val="0"/>
              </a:spcAft>
              <a:buSzPts val="2600"/>
              <a:buChar char="○"/>
              <a:defRPr/>
            </a:lvl5pPr>
            <a:lvl6pPr indent="-393700" lvl="5" marL="2743200" algn="ctr">
              <a:spcBef>
                <a:spcPts val="0"/>
              </a:spcBef>
              <a:spcAft>
                <a:spcPts val="0"/>
              </a:spcAft>
              <a:buSzPts val="2600"/>
              <a:buChar char="■"/>
              <a:defRPr/>
            </a:lvl6pPr>
            <a:lvl7pPr indent="-393700" lvl="6" marL="3200400" algn="ctr">
              <a:spcBef>
                <a:spcPts val="0"/>
              </a:spcBef>
              <a:spcAft>
                <a:spcPts val="0"/>
              </a:spcAft>
              <a:buSzPts val="2600"/>
              <a:buChar char="●"/>
              <a:defRPr/>
            </a:lvl7pPr>
            <a:lvl8pPr indent="-393700" lvl="7" marL="3657600" algn="ctr">
              <a:spcBef>
                <a:spcPts val="0"/>
              </a:spcBef>
              <a:spcAft>
                <a:spcPts val="0"/>
              </a:spcAft>
              <a:buSzPts val="2600"/>
              <a:buChar char="○"/>
              <a:defRPr/>
            </a:lvl8pPr>
            <a:lvl9pPr indent="-393700" lvl="8" marL="4114800" algn="ctr">
              <a:spcBef>
                <a:spcPts val="0"/>
              </a:spcBef>
              <a:spcAft>
                <a:spcPts val="0"/>
              </a:spcAft>
              <a:buSzPts val="2600"/>
              <a:buChar char="■"/>
              <a:defRPr/>
            </a:lvl9pPr>
          </a:lstStyle>
          <a:p/>
        </p:txBody>
      </p:sp>
      <p:sp>
        <p:nvSpPr>
          <p:cNvPr id="49" name="Google Shape;49;p12"/>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
    <p:spTree>
      <p:nvGrpSpPr>
        <p:cNvPr id="13" name="Shape 13"/>
        <p:cNvGrpSpPr/>
        <p:nvPr/>
      </p:nvGrpSpPr>
      <p:grpSpPr>
        <a:xfrm>
          <a:off x="0" y="0"/>
          <a:ext cx="0" cy="0"/>
          <a:chOff x="0" y="0"/>
          <a:chExt cx="0" cy="0"/>
        </a:xfrm>
      </p:grpSpPr>
      <p:sp>
        <p:nvSpPr>
          <p:cNvPr id="14" name="Google Shape;14;p3"/>
          <p:cNvSpPr txBox="1"/>
          <p:nvPr>
            <p:ph type="title"/>
          </p:nvPr>
        </p:nvSpPr>
        <p:spPr>
          <a:xfrm>
            <a:off x="196346" y="996731"/>
            <a:ext cx="5367600" cy="1282800"/>
          </a:xfrm>
          <a:prstGeom prst="rect">
            <a:avLst/>
          </a:prstGeom>
        </p:spPr>
        <p:txBody>
          <a:bodyPr anchorCtr="0" anchor="t" bIns="169300" lIns="169300" spcFirstLastPara="1" rIns="169300" wrap="square" tIns="169300">
            <a:norm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196346" y="4817302"/>
            <a:ext cx="5367600" cy="1885200"/>
          </a:xfrm>
          <a:prstGeom prst="rect">
            <a:avLst/>
          </a:prstGeom>
        </p:spPr>
        <p:txBody>
          <a:bodyPr anchorCtr="0" anchor="ctr" bIns="169300" lIns="169300" spcFirstLastPara="1" rIns="169300" wrap="square" tIns="169300">
            <a:normAutofit/>
          </a:bodyPr>
          <a:lstStyle>
            <a:lvl1pPr lvl="0" algn="ctr">
              <a:spcBef>
                <a:spcPts val="0"/>
              </a:spcBef>
              <a:spcAft>
                <a:spcPts val="0"/>
              </a:spcAft>
              <a:buSzPts val="6700"/>
              <a:buNone/>
              <a:defRPr sz="6700"/>
            </a:lvl1pPr>
            <a:lvl2pPr lvl="1" algn="ctr">
              <a:spcBef>
                <a:spcPts val="0"/>
              </a:spcBef>
              <a:spcAft>
                <a:spcPts val="0"/>
              </a:spcAft>
              <a:buSzPts val="6700"/>
              <a:buNone/>
              <a:defRPr sz="6700"/>
            </a:lvl2pPr>
            <a:lvl3pPr lvl="2" algn="ctr">
              <a:spcBef>
                <a:spcPts val="0"/>
              </a:spcBef>
              <a:spcAft>
                <a:spcPts val="0"/>
              </a:spcAft>
              <a:buSzPts val="6700"/>
              <a:buNone/>
              <a:defRPr sz="6700"/>
            </a:lvl3pPr>
            <a:lvl4pPr lvl="3" algn="ctr">
              <a:spcBef>
                <a:spcPts val="0"/>
              </a:spcBef>
              <a:spcAft>
                <a:spcPts val="0"/>
              </a:spcAft>
              <a:buSzPts val="6700"/>
              <a:buNone/>
              <a:defRPr sz="6700"/>
            </a:lvl4pPr>
            <a:lvl5pPr lvl="4" algn="ctr">
              <a:spcBef>
                <a:spcPts val="0"/>
              </a:spcBef>
              <a:spcAft>
                <a:spcPts val="0"/>
              </a:spcAft>
              <a:buSzPts val="6700"/>
              <a:buNone/>
              <a:defRPr sz="6700"/>
            </a:lvl5pPr>
            <a:lvl6pPr lvl="5" algn="ctr">
              <a:spcBef>
                <a:spcPts val="0"/>
              </a:spcBef>
              <a:spcAft>
                <a:spcPts val="0"/>
              </a:spcAft>
              <a:buSzPts val="6700"/>
              <a:buNone/>
              <a:defRPr sz="6700"/>
            </a:lvl6pPr>
            <a:lvl7pPr lvl="6" algn="ctr">
              <a:spcBef>
                <a:spcPts val="0"/>
              </a:spcBef>
              <a:spcAft>
                <a:spcPts val="0"/>
              </a:spcAft>
              <a:buSzPts val="6700"/>
              <a:buNone/>
              <a:defRPr sz="6700"/>
            </a:lvl7pPr>
            <a:lvl8pPr lvl="7" algn="ctr">
              <a:spcBef>
                <a:spcPts val="0"/>
              </a:spcBef>
              <a:spcAft>
                <a:spcPts val="0"/>
              </a:spcAft>
              <a:buSzPts val="6700"/>
              <a:buNone/>
              <a:defRPr sz="6700"/>
            </a:lvl8pPr>
            <a:lvl9pPr lvl="8" algn="ctr">
              <a:spcBef>
                <a:spcPts val="0"/>
              </a:spcBef>
              <a:spcAft>
                <a:spcPts val="0"/>
              </a:spcAft>
              <a:buSzPts val="6700"/>
              <a:buNone/>
              <a:defRPr sz="6700"/>
            </a:lvl9pPr>
          </a:lstStyle>
          <a:p/>
        </p:txBody>
      </p:sp>
      <p:sp>
        <p:nvSpPr>
          <p:cNvPr id="17" name="Google Shape;17;p4"/>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196346" y="996731"/>
            <a:ext cx="5367600" cy="1282800"/>
          </a:xfrm>
          <a:prstGeom prst="rect">
            <a:avLst/>
          </a:prstGeom>
        </p:spPr>
        <p:txBody>
          <a:bodyPr anchorCtr="0" anchor="t" bIns="169300" lIns="169300" spcFirstLastPara="1" rIns="169300" wrap="square" tIns="169300">
            <a:norm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20" name="Google Shape;20;p5"/>
          <p:cNvSpPr txBox="1"/>
          <p:nvPr>
            <p:ph idx="1" type="body"/>
          </p:nvPr>
        </p:nvSpPr>
        <p:spPr>
          <a:xfrm>
            <a:off x="196346" y="2581221"/>
            <a:ext cx="5367600" cy="7651800"/>
          </a:xfrm>
          <a:prstGeom prst="rect">
            <a:avLst/>
          </a:prstGeom>
        </p:spPr>
        <p:txBody>
          <a:bodyPr anchorCtr="0" anchor="t" bIns="169300" lIns="169300" spcFirstLastPara="1" rIns="169300" wrap="square" tIns="169300">
            <a:normAutofit/>
          </a:bodyPr>
          <a:lstStyle>
            <a:lvl1pPr indent="-438150" lvl="0" marL="457200">
              <a:spcBef>
                <a:spcPts val="0"/>
              </a:spcBef>
              <a:spcAft>
                <a:spcPts val="0"/>
              </a:spcAft>
              <a:buSzPts val="3300"/>
              <a:buChar char="●"/>
              <a:defRPr/>
            </a:lvl1pPr>
            <a:lvl2pPr indent="-393700" lvl="1" marL="914400">
              <a:spcBef>
                <a:spcPts val="0"/>
              </a:spcBef>
              <a:spcAft>
                <a:spcPts val="0"/>
              </a:spcAft>
              <a:buSzPts val="2600"/>
              <a:buChar char="○"/>
              <a:defRPr/>
            </a:lvl2pPr>
            <a:lvl3pPr indent="-393700" lvl="2" marL="1371600">
              <a:spcBef>
                <a:spcPts val="0"/>
              </a:spcBef>
              <a:spcAft>
                <a:spcPts val="0"/>
              </a:spcAft>
              <a:buSzPts val="2600"/>
              <a:buChar char="■"/>
              <a:defRPr/>
            </a:lvl3pPr>
            <a:lvl4pPr indent="-393700" lvl="3" marL="1828800">
              <a:spcBef>
                <a:spcPts val="0"/>
              </a:spcBef>
              <a:spcAft>
                <a:spcPts val="0"/>
              </a:spcAft>
              <a:buSzPts val="2600"/>
              <a:buChar char="●"/>
              <a:defRPr/>
            </a:lvl4pPr>
            <a:lvl5pPr indent="-393700" lvl="4" marL="2286000">
              <a:spcBef>
                <a:spcPts val="0"/>
              </a:spcBef>
              <a:spcAft>
                <a:spcPts val="0"/>
              </a:spcAft>
              <a:buSzPts val="2600"/>
              <a:buChar char="○"/>
              <a:defRPr/>
            </a:lvl5pPr>
            <a:lvl6pPr indent="-393700" lvl="5" marL="2743200">
              <a:spcBef>
                <a:spcPts val="0"/>
              </a:spcBef>
              <a:spcAft>
                <a:spcPts val="0"/>
              </a:spcAft>
              <a:buSzPts val="2600"/>
              <a:buChar char="■"/>
              <a:defRPr/>
            </a:lvl6pPr>
            <a:lvl7pPr indent="-393700" lvl="6" marL="3200400">
              <a:spcBef>
                <a:spcPts val="0"/>
              </a:spcBef>
              <a:spcAft>
                <a:spcPts val="0"/>
              </a:spcAft>
              <a:buSzPts val="2600"/>
              <a:buChar char="●"/>
              <a:defRPr/>
            </a:lvl7pPr>
            <a:lvl8pPr indent="-393700" lvl="7" marL="3657600">
              <a:spcBef>
                <a:spcPts val="0"/>
              </a:spcBef>
              <a:spcAft>
                <a:spcPts val="0"/>
              </a:spcAft>
              <a:buSzPts val="2600"/>
              <a:buChar char="○"/>
              <a:defRPr/>
            </a:lvl8pPr>
            <a:lvl9pPr indent="-393700" lvl="8" marL="4114800">
              <a:spcBef>
                <a:spcPts val="0"/>
              </a:spcBef>
              <a:spcAft>
                <a:spcPts val="0"/>
              </a:spcAft>
              <a:buSzPts val="2600"/>
              <a:buChar char="■"/>
              <a:defRPr/>
            </a:lvl9pPr>
          </a:lstStyle>
          <a:p/>
        </p:txBody>
      </p:sp>
      <p:sp>
        <p:nvSpPr>
          <p:cNvPr id="21" name="Google Shape;21;p5"/>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196346" y="996731"/>
            <a:ext cx="5367600" cy="1282800"/>
          </a:xfrm>
          <a:prstGeom prst="rect">
            <a:avLst/>
          </a:prstGeom>
        </p:spPr>
        <p:txBody>
          <a:bodyPr anchorCtr="0" anchor="t" bIns="169300" lIns="169300" spcFirstLastPara="1" rIns="169300" wrap="square" tIns="169300">
            <a:norm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24" name="Google Shape;24;p6"/>
          <p:cNvSpPr txBox="1"/>
          <p:nvPr>
            <p:ph idx="1" type="body"/>
          </p:nvPr>
        </p:nvSpPr>
        <p:spPr>
          <a:xfrm>
            <a:off x="196346" y="2581221"/>
            <a:ext cx="2519400" cy="7651800"/>
          </a:xfrm>
          <a:prstGeom prst="rect">
            <a:avLst/>
          </a:prstGeom>
        </p:spPr>
        <p:txBody>
          <a:bodyPr anchorCtr="0" anchor="t" bIns="169300" lIns="169300" spcFirstLastPara="1" rIns="169300" wrap="square" tIns="169300">
            <a:normAutofit/>
          </a:bodyPr>
          <a:lstStyle>
            <a:lvl1pPr indent="-393700" lvl="0" marL="457200">
              <a:spcBef>
                <a:spcPts val="0"/>
              </a:spcBef>
              <a:spcAft>
                <a:spcPts val="0"/>
              </a:spcAft>
              <a:buSzPts val="2600"/>
              <a:buChar char="●"/>
              <a:defRPr sz="26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5" name="Google Shape;25;p6"/>
          <p:cNvSpPr txBox="1"/>
          <p:nvPr>
            <p:ph idx="2" type="body"/>
          </p:nvPr>
        </p:nvSpPr>
        <p:spPr>
          <a:xfrm>
            <a:off x="3044031" y="2581221"/>
            <a:ext cx="2519400" cy="7651800"/>
          </a:xfrm>
          <a:prstGeom prst="rect">
            <a:avLst/>
          </a:prstGeom>
        </p:spPr>
        <p:txBody>
          <a:bodyPr anchorCtr="0" anchor="t" bIns="169300" lIns="169300" spcFirstLastPara="1" rIns="169300" wrap="square" tIns="169300">
            <a:normAutofit/>
          </a:bodyPr>
          <a:lstStyle>
            <a:lvl1pPr indent="-393700" lvl="0" marL="457200">
              <a:spcBef>
                <a:spcPts val="0"/>
              </a:spcBef>
              <a:spcAft>
                <a:spcPts val="0"/>
              </a:spcAft>
              <a:buSzPts val="2600"/>
              <a:buChar char="●"/>
              <a:defRPr sz="26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6" name="Google Shape;26;p6"/>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196346" y="996731"/>
            <a:ext cx="5367600" cy="1282800"/>
          </a:xfrm>
          <a:prstGeom prst="rect">
            <a:avLst/>
          </a:prstGeom>
        </p:spPr>
        <p:txBody>
          <a:bodyPr anchorCtr="0" anchor="t" bIns="169300" lIns="169300" spcFirstLastPara="1" rIns="169300" wrap="square" tIns="169300">
            <a:norm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29" name="Google Shape;29;p7"/>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196346" y="1244388"/>
            <a:ext cx="1769100" cy="1692600"/>
          </a:xfrm>
          <a:prstGeom prst="rect">
            <a:avLst/>
          </a:prstGeom>
        </p:spPr>
        <p:txBody>
          <a:bodyPr anchorCtr="0" anchor="b" bIns="169300" lIns="169300" spcFirstLastPara="1" rIns="169300" wrap="square" tIns="169300">
            <a:norm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32" name="Google Shape;32;p8"/>
          <p:cNvSpPr txBox="1"/>
          <p:nvPr>
            <p:ph idx="1" type="body"/>
          </p:nvPr>
        </p:nvSpPr>
        <p:spPr>
          <a:xfrm>
            <a:off x="196346" y="3112315"/>
            <a:ext cx="1769100" cy="7120800"/>
          </a:xfrm>
          <a:prstGeom prst="rect">
            <a:avLst/>
          </a:prstGeom>
        </p:spPr>
        <p:txBody>
          <a:bodyPr anchorCtr="0" anchor="t" bIns="169300" lIns="169300" spcFirstLastPara="1" rIns="169300" wrap="square" tIns="1693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33" name="Google Shape;33;p8"/>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308819" y="1008210"/>
            <a:ext cx="4011300" cy="9162000"/>
          </a:xfrm>
          <a:prstGeom prst="rect">
            <a:avLst/>
          </a:prstGeom>
        </p:spPr>
        <p:txBody>
          <a:bodyPr anchorCtr="0" anchor="ctr" bIns="169300" lIns="169300" spcFirstLastPara="1" rIns="169300" wrap="square" tIns="169300">
            <a:normAutofit/>
          </a:bodyPr>
          <a:lstStyle>
            <a:lvl1pPr lvl="0">
              <a:spcBef>
                <a:spcPts val="0"/>
              </a:spcBef>
              <a:spcAft>
                <a:spcPts val="0"/>
              </a:spcAft>
              <a:buSzPts val="8900"/>
              <a:buNone/>
              <a:defRPr sz="8900"/>
            </a:lvl1pPr>
            <a:lvl2pPr lvl="1">
              <a:spcBef>
                <a:spcPts val="0"/>
              </a:spcBef>
              <a:spcAft>
                <a:spcPts val="0"/>
              </a:spcAft>
              <a:buSzPts val="8900"/>
              <a:buNone/>
              <a:defRPr sz="8900"/>
            </a:lvl2pPr>
            <a:lvl3pPr lvl="2">
              <a:spcBef>
                <a:spcPts val="0"/>
              </a:spcBef>
              <a:spcAft>
                <a:spcPts val="0"/>
              </a:spcAft>
              <a:buSzPts val="8900"/>
              <a:buNone/>
              <a:defRPr sz="8900"/>
            </a:lvl3pPr>
            <a:lvl4pPr lvl="3">
              <a:spcBef>
                <a:spcPts val="0"/>
              </a:spcBef>
              <a:spcAft>
                <a:spcPts val="0"/>
              </a:spcAft>
              <a:buSzPts val="8900"/>
              <a:buNone/>
              <a:defRPr sz="8900"/>
            </a:lvl4pPr>
            <a:lvl5pPr lvl="4">
              <a:spcBef>
                <a:spcPts val="0"/>
              </a:spcBef>
              <a:spcAft>
                <a:spcPts val="0"/>
              </a:spcAft>
              <a:buSzPts val="8900"/>
              <a:buNone/>
              <a:defRPr sz="8900"/>
            </a:lvl5pPr>
            <a:lvl6pPr lvl="5">
              <a:spcBef>
                <a:spcPts val="0"/>
              </a:spcBef>
              <a:spcAft>
                <a:spcPts val="0"/>
              </a:spcAft>
              <a:buSzPts val="8900"/>
              <a:buNone/>
              <a:defRPr sz="8900"/>
            </a:lvl6pPr>
            <a:lvl7pPr lvl="6">
              <a:spcBef>
                <a:spcPts val="0"/>
              </a:spcBef>
              <a:spcAft>
                <a:spcPts val="0"/>
              </a:spcAft>
              <a:buSzPts val="8900"/>
              <a:buNone/>
              <a:defRPr sz="8900"/>
            </a:lvl7pPr>
            <a:lvl8pPr lvl="7">
              <a:spcBef>
                <a:spcPts val="0"/>
              </a:spcBef>
              <a:spcAft>
                <a:spcPts val="0"/>
              </a:spcAft>
              <a:buSzPts val="8900"/>
              <a:buNone/>
              <a:defRPr sz="8900"/>
            </a:lvl8pPr>
            <a:lvl9pPr lvl="8">
              <a:spcBef>
                <a:spcPts val="0"/>
              </a:spcBef>
              <a:spcAft>
                <a:spcPts val="0"/>
              </a:spcAft>
              <a:buSzPts val="8900"/>
              <a:buNone/>
              <a:defRPr sz="8900"/>
            </a:lvl9pPr>
          </a:lstStyle>
          <a:p/>
        </p:txBody>
      </p:sp>
      <p:sp>
        <p:nvSpPr>
          <p:cNvPr id="36" name="Google Shape;36;p9"/>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2880000" y="-280"/>
            <a:ext cx="2880000" cy="11520000"/>
          </a:xfrm>
          <a:prstGeom prst="rect">
            <a:avLst/>
          </a:prstGeom>
          <a:solidFill>
            <a:schemeClr val="lt2"/>
          </a:solidFill>
          <a:ln>
            <a:noFill/>
          </a:ln>
        </p:spPr>
        <p:txBody>
          <a:bodyPr anchorCtr="0" anchor="ctr" bIns="169300" lIns="169300" spcFirstLastPara="1" rIns="169300" wrap="square" tIns="169300">
            <a:noAutofit/>
          </a:bodyPr>
          <a:lstStyle/>
          <a:p>
            <a:pPr indent="0" lvl="0" marL="0" rtl="0" algn="l">
              <a:spcBef>
                <a:spcPts val="0"/>
              </a:spcBef>
              <a:spcAft>
                <a:spcPts val="0"/>
              </a:spcAft>
              <a:buNone/>
            </a:pPr>
            <a:r>
              <a:t/>
            </a:r>
            <a:endParaRPr/>
          </a:p>
        </p:txBody>
      </p:sp>
      <p:sp>
        <p:nvSpPr>
          <p:cNvPr id="39" name="Google Shape;39;p10"/>
          <p:cNvSpPr txBox="1"/>
          <p:nvPr>
            <p:ph type="title"/>
          </p:nvPr>
        </p:nvSpPr>
        <p:spPr>
          <a:xfrm>
            <a:off x="167244" y="2761967"/>
            <a:ext cx="2548200" cy="3319800"/>
          </a:xfrm>
          <a:prstGeom prst="rect">
            <a:avLst/>
          </a:prstGeom>
        </p:spPr>
        <p:txBody>
          <a:bodyPr anchorCtr="0" anchor="b" bIns="169300" lIns="169300" spcFirstLastPara="1" rIns="169300" wrap="square" tIns="169300">
            <a:normAutofit/>
          </a:bodyPr>
          <a:lstStyle>
            <a:lvl1pPr lvl="0" algn="ctr">
              <a:spcBef>
                <a:spcPts val="0"/>
              </a:spcBef>
              <a:spcAft>
                <a:spcPts val="0"/>
              </a:spcAft>
              <a:buSzPts val="7800"/>
              <a:buNone/>
              <a:defRPr sz="7800"/>
            </a:lvl1pPr>
            <a:lvl2pPr lvl="1" algn="ctr">
              <a:spcBef>
                <a:spcPts val="0"/>
              </a:spcBef>
              <a:spcAft>
                <a:spcPts val="0"/>
              </a:spcAft>
              <a:buSzPts val="7800"/>
              <a:buNone/>
              <a:defRPr sz="7800"/>
            </a:lvl2pPr>
            <a:lvl3pPr lvl="2" algn="ctr">
              <a:spcBef>
                <a:spcPts val="0"/>
              </a:spcBef>
              <a:spcAft>
                <a:spcPts val="0"/>
              </a:spcAft>
              <a:buSzPts val="7800"/>
              <a:buNone/>
              <a:defRPr sz="7800"/>
            </a:lvl3pPr>
            <a:lvl4pPr lvl="3" algn="ctr">
              <a:spcBef>
                <a:spcPts val="0"/>
              </a:spcBef>
              <a:spcAft>
                <a:spcPts val="0"/>
              </a:spcAft>
              <a:buSzPts val="7800"/>
              <a:buNone/>
              <a:defRPr sz="7800"/>
            </a:lvl4pPr>
            <a:lvl5pPr lvl="4" algn="ctr">
              <a:spcBef>
                <a:spcPts val="0"/>
              </a:spcBef>
              <a:spcAft>
                <a:spcPts val="0"/>
              </a:spcAft>
              <a:buSzPts val="7800"/>
              <a:buNone/>
              <a:defRPr sz="7800"/>
            </a:lvl5pPr>
            <a:lvl6pPr lvl="5" algn="ctr">
              <a:spcBef>
                <a:spcPts val="0"/>
              </a:spcBef>
              <a:spcAft>
                <a:spcPts val="0"/>
              </a:spcAft>
              <a:buSzPts val="7800"/>
              <a:buNone/>
              <a:defRPr sz="7800"/>
            </a:lvl6pPr>
            <a:lvl7pPr lvl="6" algn="ctr">
              <a:spcBef>
                <a:spcPts val="0"/>
              </a:spcBef>
              <a:spcAft>
                <a:spcPts val="0"/>
              </a:spcAft>
              <a:buSzPts val="7800"/>
              <a:buNone/>
              <a:defRPr sz="7800"/>
            </a:lvl7pPr>
            <a:lvl8pPr lvl="7" algn="ctr">
              <a:spcBef>
                <a:spcPts val="0"/>
              </a:spcBef>
              <a:spcAft>
                <a:spcPts val="0"/>
              </a:spcAft>
              <a:buSzPts val="7800"/>
              <a:buNone/>
              <a:defRPr sz="7800"/>
            </a:lvl8pPr>
            <a:lvl9pPr lvl="8" algn="ctr">
              <a:spcBef>
                <a:spcPts val="0"/>
              </a:spcBef>
              <a:spcAft>
                <a:spcPts val="0"/>
              </a:spcAft>
              <a:buSzPts val="7800"/>
              <a:buNone/>
              <a:defRPr sz="7800"/>
            </a:lvl9pPr>
          </a:lstStyle>
          <a:p/>
        </p:txBody>
      </p:sp>
      <p:sp>
        <p:nvSpPr>
          <p:cNvPr id="40" name="Google Shape;40;p10"/>
          <p:cNvSpPr txBox="1"/>
          <p:nvPr>
            <p:ph idx="1" type="subTitle"/>
          </p:nvPr>
        </p:nvSpPr>
        <p:spPr>
          <a:xfrm>
            <a:off x="167244" y="6278103"/>
            <a:ext cx="2548200" cy="2766000"/>
          </a:xfrm>
          <a:prstGeom prst="rect">
            <a:avLst/>
          </a:prstGeom>
        </p:spPr>
        <p:txBody>
          <a:bodyPr anchorCtr="0" anchor="t" bIns="169300" lIns="169300" spcFirstLastPara="1" rIns="169300" wrap="square" tIns="169300">
            <a:normAutofit/>
          </a:bodyPr>
          <a:lstStyle>
            <a:lvl1pPr lvl="0" algn="ctr">
              <a:lnSpc>
                <a:spcPct val="100000"/>
              </a:lnSpc>
              <a:spcBef>
                <a:spcPts val="0"/>
              </a:spcBef>
              <a:spcAft>
                <a:spcPts val="0"/>
              </a:spcAft>
              <a:buSzPts val="3900"/>
              <a:buNone/>
              <a:defRPr sz="39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p:txBody>
      </p:sp>
      <p:sp>
        <p:nvSpPr>
          <p:cNvPr id="41" name="Google Shape;41;p10"/>
          <p:cNvSpPr txBox="1"/>
          <p:nvPr>
            <p:ph idx="2" type="body"/>
          </p:nvPr>
        </p:nvSpPr>
        <p:spPr>
          <a:xfrm>
            <a:off x="3111496" y="1621725"/>
            <a:ext cx="2417100" cy="8275800"/>
          </a:xfrm>
          <a:prstGeom prst="rect">
            <a:avLst/>
          </a:prstGeom>
        </p:spPr>
        <p:txBody>
          <a:bodyPr anchorCtr="0" anchor="ctr" bIns="169300" lIns="169300" spcFirstLastPara="1" rIns="169300" wrap="square" tIns="169300">
            <a:normAutofit/>
          </a:bodyPr>
          <a:lstStyle>
            <a:lvl1pPr indent="-438150" lvl="0" marL="457200">
              <a:spcBef>
                <a:spcPts val="0"/>
              </a:spcBef>
              <a:spcAft>
                <a:spcPts val="0"/>
              </a:spcAft>
              <a:buSzPts val="3300"/>
              <a:buChar char="●"/>
              <a:defRPr/>
            </a:lvl1pPr>
            <a:lvl2pPr indent="-393700" lvl="1" marL="914400">
              <a:spcBef>
                <a:spcPts val="0"/>
              </a:spcBef>
              <a:spcAft>
                <a:spcPts val="0"/>
              </a:spcAft>
              <a:buSzPts val="2600"/>
              <a:buChar char="○"/>
              <a:defRPr/>
            </a:lvl2pPr>
            <a:lvl3pPr indent="-393700" lvl="2" marL="1371600">
              <a:spcBef>
                <a:spcPts val="0"/>
              </a:spcBef>
              <a:spcAft>
                <a:spcPts val="0"/>
              </a:spcAft>
              <a:buSzPts val="2600"/>
              <a:buChar char="■"/>
              <a:defRPr/>
            </a:lvl3pPr>
            <a:lvl4pPr indent="-393700" lvl="3" marL="1828800">
              <a:spcBef>
                <a:spcPts val="0"/>
              </a:spcBef>
              <a:spcAft>
                <a:spcPts val="0"/>
              </a:spcAft>
              <a:buSzPts val="2600"/>
              <a:buChar char="●"/>
              <a:defRPr/>
            </a:lvl4pPr>
            <a:lvl5pPr indent="-393700" lvl="4" marL="2286000">
              <a:spcBef>
                <a:spcPts val="0"/>
              </a:spcBef>
              <a:spcAft>
                <a:spcPts val="0"/>
              </a:spcAft>
              <a:buSzPts val="2600"/>
              <a:buChar char="○"/>
              <a:defRPr/>
            </a:lvl5pPr>
            <a:lvl6pPr indent="-393700" lvl="5" marL="2743200">
              <a:spcBef>
                <a:spcPts val="0"/>
              </a:spcBef>
              <a:spcAft>
                <a:spcPts val="0"/>
              </a:spcAft>
              <a:buSzPts val="2600"/>
              <a:buChar char="■"/>
              <a:defRPr/>
            </a:lvl6pPr>
            <a:lvl7pPr indent="-393700" lvl="6" marL="3200400">
              <a:spcBef>
                <a:spcPts val="0"/>
              </a:spcBef>
              <a:spcAft>
                <a:spcPts val="0"/>
              </a:spcAft>
              <a:buSzPts val="2600"/>
              <a:buChar char="●"/>
              <a:defRPr/>
            </a:lvl7pPr>
            <a:lvl8pPr indent="-393700" lvl="7" marL="3657600">
              <a:spcBef>
                <a:spcPts val="0"/>
              </a:spcBef>
              <a:spcAft>
                <a:spcPts val="0"/>
              </a:spcAft>
              <a:buSzPts val="2600"/>
              <a:buChar char="○"/>
              <a:defRPr/>
            </a:lvl8pPr>
            <a:lvl9pPr indent="-393700" lvl="8" marL="4114800">
              <a:spcBef>
                <a:spcPts val="0"/>
              </a:spcBef>
              <a:spcAft>
                <a:spcPts val="0"/>
              </a:spcAft>
              <a:buSzPts val="2600"/>
              <a:buChar char="■"/>
              <a:defRPr/>
            </a:lvl9pPr>
          </a:lstStyle>
          <a:p/>
        </p:txBody>
      </p:sp>
      <p:sp>
        <p:nvSpPr>
          <p:cNvPr id="42" name="Google Shape;42;p10"/>
          <p:cNvSpPr txBox="1"/>
          <p:nvPr>
            <p:ph idx="12" type="sldNum"/>
          </p:nvPr>
        </p:nvSpPr>
        <p:spPr>
          <a:xfrm>
            <a:off x="5336981" y="10444300"/>
            <a:ext cx="345600" cy="881400"/>
          </a:xfrm>
          <a:prstGeom prst="rect">
            <a:avLst/>
          </a:prstGeom>
        </p:spPr>
        <p:txBody>
          <a:bodyPr anchorCtr="0" anchor="ctr" bIns="169300" lIns="169300" spcFirstLastPara="1" rIns="169300" wrap="square" tIns="169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6346" y="996731"/>
            <a:ext cx="5367600" cy="1282800"/>
          </a:xfrm>
          <a:prstGeom prst="rect">
            <a:avLst/>
          </a:prstGeom>
          <a:noFill/>
          <a:ln>
            <a:noFill/>
          </a:ln>
        </p:spPr>
        <p:txBody>
          <a:bodyPr anchorCtr="0" anchor="t" bIns="169300" lIns="169300" spcFirstLastPara="1" rIns="169300" wrap="square" tIns="169300">
            <a:normAutofit/>
          </a:bodyPr>
          <a:lstStyle>
            <a:lvl1pPr lvl="0">
              <a:spcBef>
                <a:spcPts val="0"/>
              </a:spcBef>
              <a:spcAft>
                <a:spcPts val="0"/>
              </a:spcAft>
              <a:buClr>
                <a:schemeClr val="dk1"/>
              </a:buClr>
              <a:buSzPts val="5200"/>
              <a:buNone/>
              <a:defRPr sz="5200">
                <a:solidFill>
                  <a:schemeClr val="dk1"/>
                </a:solidFill>
              </a:defRPr>
            </a:lvl1pPr>
            <a:lvl2pPr lvl="1">
              <a:spcBef>
                <a:spcPts val="0"/>
              </a:spcBef>
              <a:spcAft>
                <a:spcPts val="0"/>
              </a:spcAft>
              <a:buClr>
                <a:schemeClr val="dk1"/>
              </a:buClr>
              <a:buSzPts val="5200"/>
              <a:buNone/>
              <a:defRPr sz="5200">
                <a:solidFill>
                  <a:schemeClr val="dk1"/>
                </a:solidFill>
              </a:defRPr>
            </a:lvl2pPr>
            <a:lvl3pPr lvl="2">
              <a:spcBef>
                <a:spcPts val="0"/>
              </a:spcBef>
              <a:spcAft>
                <a:spcPts val="0"/>
              </a:spcAft>
              <a:buClr>
                <a:schemeClr val="dk1"/>
              </a:buClr>
              <a:buSzPts val="5200"/>
              <a:buNone/>
              <a:defRPr sz="5200">
                <a:solidFill>
                  <a:schemeClr val="dk1"/>
                </a:solidFill>
              </a:defRPr>
            </a:lvl3pPr>
            <a:lvl4pPr lvl="3">
              <a:spcBef>
                <a:spcPts val="0"/>
              </a:spcBef>
              <a:spcAft>
                <a:spcPts val="0"/>
              </a:spcAft>
              <a:buClr>
                <a:schemeClr val="dk1"/>
              </a:buClr>
              <a:buSzPts val="5200"/>
              <a:buNone/>
              <a:defRPr sz="5200">
                <a:solidFill>
                  <a:schemeClr val="dk1"/>
                </a:solidFill>
              </a:defRPr>
            </a:lvl4pPr>
            <a:lvl5pPr lvl="4">
              <a:spcBef>
                <a:spcPts val="0"/>
              </a:spcBef>
              <a:spcAft>
                <a:spcPts val="0"/>
              </a:spcAft>
              <a:buClr>
                <a:schemeClr val="dk1"/>
              </a:buClr>
              <a:buSzPts val="5200"/>
              <a:buNone/>
              <a:defRPr sz="5200">
                <a:solidFill>
                  <a:schemeClr val="dk1"/>
                </a:solidFill>
              </a:defRPr>
            </a:lvl5pPr>
            <a:lvl6pPr lvl="5">
              <a:spcBef>
                <a:spcPts val="0"/>
              </a:spcBef>
              <a:spcAft>
                <a:spcPts val="0"/>
              </a:spcAft>
              <a:buClr>
                <a:schemeClr val="dk1"/>
              </a:buClr>
              <a:buSzPts val="5200"/>
              <a:buNone/>
              <a:defRPr sz="5200">
                <a:solidFill>
                  <a:schemeClr val="dk1"/>
                </a:solidFill>
              </a:defRPr>
            </a:lvl6pPr>
            <a:lvl7pPr lvl="6">
              <a:spcBef>
                <a:spcPts val="0"/>
              </a:spcBef>
              <a:spcAft>
                <a:spcPts val="0"/>
              </a:spcAft>
              <a:buClr>
                <a:schemeClr val="dk1"/>
              </a:buClr>
              <a:buSzPts val="5200"/>
              <a:buNone/>
              <a:defRPr sz="5200">
                <a:solidFill>
                  <a:schemeClr val="dk1"/>
                </a:solidFill>
              </a:defRPr>
            </a:lvl7pPr>
            <a:lvl8pPr lvl="7">
              <a:spcBef>
                <a:spcPts val="0"/>
              </a:spcBef>
              <a:spcAft>
                <a:spcPts val="0"/>
              </a:spcAft>
              <a:buClr>
                <a:schemeClr val="dk1"/>
              </a:buClr>
              <a:buSzPts val="5200"/>
              <a:buNone/>
              <a:defRPr sz="5200">
                <a:solidFill>
                  <a:schemeClr val="dk1"/>
                </a:solidFill>
              </a:defRPr>
            </a:lvl8pPr>
            <a:lvl9pPr lvl="8">
              <a:spcBef>
                <a:spcPts val="0"/>
              </a:spcBef>
              <a:spcAft>
                <a:spcPts val="0"/>
              </a:spcAft>
              <a:buClr>
                <a:schemeClr val="dk1"/>
              </a:buClr>
              <a:buSzPts val="5200"/>
              <a:buNone/>
              <a:defRPr sz="5200">
                <a:solidFill>
                  <a:schemeClr val="dk1"/>
                </a:solidFill>
              </a:defRPr>
            </a:lvl9pPr>
          </a:lstStyle>
          <a:p/>
        </p:txBody>
      </p:sp>
      <p:sp>
        <p:nvSpPr>
          <p:cNvPr id="7" name="Google Shape;7;p1"/>
          <p:cNvSpPr txBox="1"/>
          <p:nvPr>
            <p:ph idx="1" type="body"/>
          </p:nvPr>
        </p:nvSpPr>
        <p:spPr>
          <a:xfrm>
            <a:off x="196346" y="2581221"/>
            <a:ext cx="5367600" cy="7651800"/>
          </a:xfrm>
          <a:prstGeom prst="rect">
            <a:avLst/>
          </a:prstGeom>
          <a:noFill/>
          <a:ln>
            <a:noFill/>
          </a:ln>
        </p:spPr>
        <p:txBody>
          <a:bodyPr anchorCtr="0" anchor="t" bIns="169300" lIns="169300" spcFirstLastPara="1" rIns="169300" wrap="square" tIns="169300">
            <a:normAutofit/>
          </a:bodyPr>
          <a:lstStyle>
            <a:lvl1pPr indent="-438150" lvl="0" marL="457200">
              <a:lnSpc>
                <a:spcPct val="115000"/>
              </a:lnSpc>
              <a:spcBef>
                <a:spcPts val="0"/>
              </a:spcBef>
              <a:spcAft>
                <a:spcPts val="0"/>
              </a:spcAft>
              <a:buClr>
                <a:schemeClr val="dk2"/>
              </a:buClr>
              <a:buSzPts val="3300"/>
              <a:buChar char="●"/>
              <a:defRPr sz="3300">
                <a:solidFill>
                  <a:schemeClr val="dk2"/>
                </a:solidFill>
              </a:defRPr>
            </a:lvl1pPr>
            <a:lvl2pPr indent="-393700" lvl="1" marL="914400">
              <a:lnSpc>
                <a:spcPct val="115000"/>
              </a:lnSpc>
              <a:spcBef>
                <a:spcPts val="0"/>
              </a:spcBef>
              <a:spcAft>
                <a:spcPts val="0"/>
              </a:spcAft>
              <a:buClr>
                <a:schemeClr val="dk2"/>
              </a:buClr>
              <a:buSzPts val="2600"/>
              <a:buChar char="○"/>
              <a:defRPr sz="2600">
                <a:solidFill>
                  <a:schemeClr val="dk2"/>
                </a:solidFill>
              </a:defRPr>
            </a:lvl2pPr>
            <a:lvl3pPr indent="-393700" lvl="2" marL="1371600">
              <a:lnSpc>
                <a:spcPct val="115000"/>
              </a:lnSpc>
              <a:spcBef>
                <a:spcPts val="0"/>
              </a:spcBef>
              <a:spcAft>
                <a:spcPts val="0"/>
              </a:spcAft>
              <a:buClr>
                <a:schemeClr val="dk2"/>
              </a:buClr>
              <a:buSzPts val="2600"/>
              <a:buChar char="■"/>
              <a:defRPr sz="2600">
                <a:solidFill>
                  <a:schemeClr val="dk2"/>
                </a:solidFill>
              </a:defRPr>
            </a:lvl3pPr>
            <a:lvl4pPr indent="-393700" lvl="3" marL="1828800">
              <a:lnSpc>
                <a:spcPct val="115000"/>
              </a:lnSpc>
              <a:spcBef>
                <a:spcPts val="0"/>
              </a:spcBef>
              <a:spcAft>
                <a:spcPts val="0"/>
              </a:spcAft>
              <a:buClr>
                <a:schemeClr val="dk2"/>
              </a:buClr>
              <a:buSzPts val="2600"/>
              <a:buChar char="●"/>
              <a:defRPr sz="2600">
                <a:solidFill>
                  <a:schemeClr val="dk2"/>
                </a:solidFill>
              </a:defRPr>
            </a:lvl4pPr>
            <a:lvl5pPr indent="-393700" lvl="4" marL="2286000">
              <a:lnSpc>
                <a:spcPct val="115000"/>
              </a:lnSpc>
              <a:spcBef>
                <a:spcPts val="0"/>
              </a:spcBef>
              <a:spcAft>
                <a:spcPts val="0"/>
              </a:spcAft>
              <a:buClr>
                <a:schemeClr val="dk2"/>
              </a:buClr>
              <a:buSzPts val="2600"/>
              <a:buChar char="○"/>
              <a:defRPr sz="2600">
                <a:solidFill>
                  <a:schemeClr val="dk2"/>
                </a:solidFill>
              </a:defRPr>
            </a:lvl5pPr>
            <a:lvl6pPr indent="-393700" lvl="5" marL="2743200">
              <a:lnSpc>
                <a:spcPct val="115000"/>
              </a:lnSpc>
              <a:spcBef>
                <a:spcPts val="0"/>
              </a:spcBef>
              <a:spcAft>
                <a:spcPts val="0"/>
              </a:spcAft>
              <a:buClr>
                <a:schemeClr val="dk2"/>
              </a:buClr>
              <a:buSzPts val="2600"/>
              <a:buChar char="■"/>
              <a:defRPr sz="2600">
                <a:solidFill>
                  <a:schemeClr val="dk2"/>
                </a:solidFill>
              </a:defRPr>
            </a:lvl6pPr>
            <a:lvl7pPr indent="-393700" lvl="6" marL="3200400">
              <a:lnSpc>
                <a:spcPct val="115000"/>
              </a:lnSpc>
              <a:spcBef>
                <a:spcPts val="0"/>
              </a:spcBef>
              <a:spcAft>
                <a:spcPts val="0"/>
              </a:spcAft>
              <a:buClr>
                <a:schemeClr val="dk2"/>
              </a:buClr>
              <a:buSzPts val="2600"/>
              <a:buChar char="●"/>
              <a:defRPr sz="2600">
                <a:solidFill>
                  <a:schemeClr val="dk2"/>
                </a:solidFill>
              </a:defRPr>
            </a:lvl7pPr>
            <a:lvl8pPr indent="-393700" lvl="7" marL="3657600">
              <a:lnSpc>
                <a:spcPct val="115000"/>
              </a:lnSpc>
              <a:spcBef>
                <a:spcPts val="0"/>
              </a:spcBef>
              <a:spcAft>
                <a:spcPts val="0"/>
              </a:spcAft>
              <a:buClr>
                <a:schemeClr val="dk2"/>
              </a:buClr>
              <a:buSzPts val="2600"/>
              <a:buChar char="○"/>
              <a:defRPr sz="2600">
                <a:solidFill>
                  <a:schemeClr val="dk2"/>
                </a:solidFill>
              </a:defRPr>
            </a:lvl8pPr>
            <a:lvl9pPr indent="-393700" lvl="8" marL="4114800">
              <a:lnSpc>
                <a:spcPct val="115000"/>
              </a:lnSpc>
              <a:spcBef>
                <a:spcPts val="0"/>
              </a:spcBef>
              <a:spcAft>
                <a:spcPts val="0"/>
              </a:spcAft>
              <a:buClr>
                <a:schemeClr val="dk2"/>
              </a:buClr>
              <a:buSzPts val="2600"/>
              <a:buChar char="■"/>
              <a:defRPr sz="2600">
                <a:solidFill>
                  <a:schemeClr val="dk2"/>
                </a:solidFill>
              </a:defRPr>
            </a:lvl9pPr>
          </a:lstStyle>
          <a:p/>
        </p:txBody>
      </p:sp>
      <p:sp>
        <p:nvSpPr>
          <p:cNvPr id="8" name="Google Shape;8;p1"/>
          <p:cNvSpPr txBox="1"/>
          <p:nvPr>
            <p:ph idx="12" type="sldNum"/>
          </p:nvPr>
        </p:nvSpPr>
        <p:spPr>
          <a:xfrm>
            <a:off x="5336981" y="10444300"/>
            <a:ext cx="345600" cy="881400"/>
          </a:xfrm>
          <a:prstGeom prst="rect">
            <a:avLst/>
          </a:prstGeom>
          <a:noFill/>
          <a:ln>
            <a:noFill/>
          </a:ln>
        </p:spPr>
        <p:txBody>
          <a:bodyPr anchorCtr="0" anchor="ctr" bIns="169300" lIns="169300" spcFirstLastPara="1" rIns="169300" wrap="square" tIns="16930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57" name="Google Shape;57;p14"/>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58" name="Google Shape;58;p14"/>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59" name="Google Shape;59;p14"/>
          <p:cNvPicPr preferRelativeResize="0"/>
          <p:nvPr/>
        </p:nvPicPr>
        <p:blipFill>
          <a:blip r:embed="rId3">
            <a:alphaModFix/>
          </a:blip>
          <a:stretch>
            <a:fillRect/>
          </a:stretch>
        </p:blipFill>
        <p:spPr>
          <a:xfrm>
            <a:off x="0" y="4171600"/>
            <a:ext cx="5760000" cy="5760000"/>
          </a:xfrm>
          <a:prstGeom prst="rect">
            <a:avLst/>
          </a:prstGeom>
          <a:noFill/>
          <a:ln>
            <a:noFill/>
          </a:ln>
        </p:spPr>
      </p:pic>
      <p:pic>
        <p:nvPicPr>
          <p:cNvPr id="60" name="Google Shape;60;p14" title="File:Java-logo.png - Wikimedia Commons"/>
          <p:cNvPicPr preferRelativeResize="0"/>
          <p:nvPr/>
        </p:nvPicPr>
        <p:blipFill>
          <a:blip r:embed="rId4">
            <a:alphaModFix/>
          </a:blip>
          <a:stretch>
            <a:fillRect/>
          </a:stretch>
        </p:blipFill>
        <p:spPr>
          <a:xfrm>
            <a:off x="2256763" y="338325"/>
            <a:ext cx="1246476" cy="1246525"/>
          </a:xfrm>
          <a:prstGeom prst="rect">
            <a:avLst/>
          </a:prstGeom>
          <a:noFill/>
          <a:ln>
            <a:noFill/>
          </a:ln>
        </p:spPr>
      </p:pic>
      <p:sp>
        <p:nvSpPr>
          <p:cNvPr id="61" name="Google Shape;61;p14"/>
          <p:cNvSpPr txBox="1"/>
          <p:nvPr/>
        </p:nvSpPr>
        <p:spPr>
          <a:xfrm>
            <a:off x="-157050" y="1584850"/>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Guardiões do Código:</a:t>
            </a:r>
            <a:endParaRPr sz="4400">
              <a:solidFill>
                <a:schemeClr val="lt1"/>
              </a:solidFill>
              <a:latin typeface="Orbitron ExtraBold"/>
              <a:ea typeface="Orbitron ExtraBold"/>
              <a:cs typeface="Orbitron ExtraBold"/>
              <a:sym typeface="Orbitron ExtraBold"/>
            </a:endParaRPr>
          </a:p>
        </p:txBody>
      </p:sp>
      <p:sp>
        <p:nvSpPr>
          <p:cNvPr id="62" name="Google Shape;62;p14"/>
          <p:cNvSpPr txBox="1"/>
          <p:nvPr/>
        </p:nvSpPr>
        <p:spPr>
          <a:xfrm>
            <a:off x="378300" y="3267075"/>
            <a:ext cx="5003700" cy="885300"/>
          </a:xfrm>
          <a:prstGeom prst="rect">
            <a:avLst/>
          </a:prstGeom>
          <a:noFill/>
          <a:ln>
            <a:noFill/>
          </a:ln>
        </p:spPr>
        <p:txBody>
          <a:bodyPr anchorCtr="0" anchor="ctr" bIns="169300" lIns="169300" spcFirstLastPara="1" rIns="169300" wrap="square" tIns="169300">
            <a:noAutofit/>
          </a:bodyPr>
          <a:lstStyle/>
          <a:p>
            <a:pPr indent="0" lvl="0" marL="0" rtl="0" algn="ctr">
              <a:lnSpc>
                <a:spcPct val="100000"/>
              </a:lnSpc>
              <a:spcBef>
                <a:spcPts val="0"/>
              </a:spcBef>
              <a:spcAft>
                <a:spcPts val="0"/>
              </a:spcAft>
              <a:buNone/>
            </a:pPr>
            <a:r>
              <a:rPr lang="pt-BR" sz="3000">
                <a:solidFill>
                  <a:schemeClr val="lt1"/>
                </a:solidFill>
                <a:latin typeface="Source Code Pro Medium"/>
                <a:ea typeface="Source Code Pro Medium"/>
                <a:cs typeface="Source Code Pro Medium"/>
                <a:sym typeface="Source Code Pro Medium"/>
              </a:rPr>
              <a:t>Java e a Batalha dos </a:t>
            </a:r>
            <a:r>
              <a:rPr lang="pt-BR" sz="3000">
                <a:solidFill>
                  <a:schemeClr val="lt1"/>
                </a:solidFill>
                <a:latin typeface="Source Code Pro Medium"/>
                <a:ea typeface="Source Code Pro Medium"/>
                <a:cs typeface="Source Code Pro Medium"/>
                <a:sym typeface="Source Code Pro Medium"/>
              </a:rPr>
              <a:t>Microsserviços</a:t>
            </a:r>
            <a:endParaRPr sz="3000">
              <a:solidFill>
                <a:schemeClr val="lt1"/>
              </a:solidFill>
              <a:latin typeface="Source Code Pro Medium"/>
              <a:ea typeface="Source Code Pro Medium"/>
              <a:cs typeface="Source Code Pro Medium"/>
              <a:sym typeface="Source Code Pro Medium"/>
            </a:endParaRPr>
          </a:p>
        </p:txBody>
      </p:sp>
      <p:sp>
        <p:nvSpPr>
          <p:cNvPr id="63" name="Google Shape;63;p14"/>
          <p:cNvSpPr txBox="1"/>
          <p:nvPr/>
        </p:nvSpPr>
        <p:spPr>
          <a:xfrm>
            <a:off x="196356" y="104230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00">
                <a:solidFill>
                  <a:schemeClr val="lt1"/>
                </a:solidFill>
                <a:latin typeface="Source Code Pro"/>
                <a:ea typeface="Source Code Pro"/>
                <a:cs typeface="Source Code Pro"/>
                <a:sym typeface="Source Code Pro"/>
              </a:rPr>
              <a:t>Sarah Brito</a:t>
            </a:r>
            <a:endParaRPr sz="2200">
              <a:solidFill>
                <a:schemeClr val="l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164" name="Google Shape;164;p23"/>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165" name="Google Shape;165;p23"/>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166" name="Google Shape;166;p23"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167" name="Google Shape;167;p23"/>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Tecnologias Independentes:</a:t>
            </a:r>
            <a:endParaRPr sz="4400">
              <a:solidFill>
                <a:schemeClr val="lt1"/>
              </a:solidFill>
              <a:latin typeface="Orbitron ExtraBold"/>
              <a:ea typeface="Orbitron ExtraBold"/>
              <a:cs typeface="Orbitron ExtraBold"/>
              <a:sym typeface="Orbitron ExtraBold"/>
            </a:endParaRPr>
          </a:p>
        </p:txBody>
      </p:sp>
      <p:sp>
        <p:nvSpPr>
          <p:cNvPr id="168" name="Google Shape;168;p23"/>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05</a:t>
            </a:r>
            <a:endParaRPr sz="22700">
              <a:solidFill>
                <a:schemeClr val="lt1"/>
              </a:solidFill>
              <a:latin typeface="Orbitron"/>
              <a:ea typeface="Orbitron"/>
              <a:cs typeface="Orbitron"/>
              <a:sym typeface="Orbitron"/>
            </a:endParaRPr>
          </a:p>
        </p:txBody>
      </p:sp>
      <p:cxnSp>
        <p:nvCxnSpPr>
          <p:cNvPr id="169" name="Google Shape;169;p23"/>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170" name="Google Shape;170;p23"/>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171" name="Google Shape;171;p23"/>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9</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 type="subTitle"/>
          </p:nvPr>
        </p:nvSpPr>
        <p:spPr>
          <a:xfrm>
            <a:off x="211800" y="268885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Cada microsserviço pode ser desenvolvido com a tecnologia que melhor se adequa à sua função. Em uma aplicação de saúde, o serviço de agendamento pode ser escrito em Java, enquanto o serviço de análise de dados pode utilizar Python, permitindo o uso das melhores ferramentas para cada tarefa específica.</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177" name="Google Shape;177;p24"/>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178" name="Google Shape;178;p24"/>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Tecnologias Independentes:</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179" name="Google Shape;179;p24"/>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180" name="Google Shape;180;p24"/>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181" name="Google Shape;181;p24"/>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10</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182" name="Google Shape;182;p24"/>
          <p:cNvPicPr preferRelativeResize="0"/>
          <p:nvPr/>
        </p:nvPicPr>
        <p:blipFill>
          <a:blip r:embed="rId3">
            <a:alphaModFix/>
          </a:blip>
          <a:stretch>
            <a:fillRect/>
          </a:stretch>
        </p:blipFill>
        <p:spPr>
          <a:xfrm>
            <a:off x="1620000" y="8437050"/>
            <a:ext cx="2520000" cy="18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188" name="Google Shape;188;p25"/>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189" name="Google Shape;189;p25"/>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190" name="Google Shape;190;p25"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191" name="Google Shape;191;p25"/>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Resiliência Aprimorada:</a:t>
            </a:r>
            <a:endParaRPr sz="4400">
              <a:solidFill>
                <a:schemeClr val="lt1"/>
              </a:solidFill>
              <a:latin typeface="Orbitron ExtraBold"/>
              <a:ea typeface="Orbitron ExtraBold"/>
              <a:cs typeface="Orbitron ExtraBold"/>
              <a:sym typeface="Orbitron ExtraBold"/>
            </a:endParaRPr>
          </a:p>
        </p:txBody>
      </p:sp>
      <p:sp>
        <p:nvSpPr>
          <p:cNvPr id="192" name="Google Shape;192;p25"/>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06</a:t>
            </a:r>
            <a:endParaRPr sz="22700">
              <a:solidFill>
                <a:schemeClr val="lt1"/>
              </a:solidFill>
              <a:latin typeface="Orbitron"/>
              <a:ea typeface="Orbitron"/>
              <a:cs typeface="Orbitron"/>
              <a:sym typeface="Orbitron"/>
            </a:endParaRPr>
          </a:p>
        </p:txBody>
      </p:sp>
      <p:cxnSp>
        <p:nvCxnSpPr>
          <p:cNvPr id="193" name="Google Shape;193;p25"/>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194" name="Google Shape;194;p25"/>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195" name="Google Shape;195;p25"/>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11</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 type="subTitle"/>
          </p:nvPr>
        </p:nvSpPr>
        <p:spPr>
          <a:xfrm>
            <a:off x="211800" y="26670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aumentam a resiliência da aplicação como um todo. Se um serviço falhar, os outros continuam operando. Por exemplo, se o serviço de inventário de uma loja online estiver indisponível, os usuários ainda poderão navegar pelos produtos e adicionar itens ao carrinho, garantindo uma experiência contínua.</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201" name="Google Shape;201;p26"/>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202" name="Google Shape;202;p26"/>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Resiliência Aprimorada:</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203" name="Google Shape;203;p26"/>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204" name="Google Shape;204;p26"/>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205" name="Google Shape;205;p26"/>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12</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206" name="Google Shape;206;p26"/>
          <p:cNvPicPr preferRelativeResize="0"/>
          <p:nvPr/>
        </p:nvPicPr>
        <p:blipFill>
          <a:blip r:embed="rId3">
            <a:alphaModFix/>
          </a:blip>
          <a:stretch>
            <a:fillRect/>
          </a:stretch>
        </p:blipFill>
        <p:spPr>
          <a:xfrm>
            <a:off x="1980000" y="8309700"/>
            <a:ext cx="1800000" cy="180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212" name="Google Shape;212;p27"/>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213" name="Google Shape;213;p27"/>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214" name="Google Shape;214;p27"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215" name="Google Shape;215;p27"/>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Novas Funcionalidades:</a:t>
            </a:r>
            <a:endParaRPr sz="4400">
              <a:solidFill>
                <a:schemeClr val="lt1"/>
              </a:solidFill>
              <a:latin typeface="Orbitron ExtraBold"/>
              <a:ea typeface="Orbitron ExtraBold"/>
              <a:cs typeface="Orbitron ExtraBold"/>
              <a:sym typeface="Orbitron ExtraBold"/>
            </a:endParaRPr>
          </a:p>
        </p:txBody>
      </p:sp>
      <p:sp>
        <p:nvSpPr>
          <p:cNvPr id="216" name="Google Shape;216;p27"/>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07</a:t>
            </a:r>
            <a:endParaRPr sz="22700">
              <a:solidFill>
                <a:schemeClr val="lt1"/>
              </a:solidFill>
              <a:latin typeface="Orbitron"/>
              <a:ea typeface="Orbitron"/>
              <a:cs typeface="Orbitron"/>
              <a:sym typeface="Orbitron"/>
            </a:endParaRPr>
          </a:p>
        </p:txBody>
      </p:sp>
      <p:cxnSp>
        <p:nvCxnSpPr>
          <p:cNvPr id="217" name="Google Shape;217;p27"/>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218" name="Google Shape;218;p27"/>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219" name="Google Shape;219;p27"/>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13</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subTitle"/>
          </p:nvPr>
        </p:nvSpPr>
        <p:spPr>
          <a:xfrm>
            <a:off x="211800" y="30121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Com microsserviços, é mais fácil implementar novas funcionalidades de forma incremental. Em uma plataforma de streaming, você pode adicionar um novo serviço de recomendações personalizadas sem ter que modificar os serviços de reprodução de vídeo ou de gerenciamento de usuários.</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225" name="Google Shape;225;p28"/>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226" name="Google Shape;226;p28"/>
          <p:cNvSpPr txBox="1"/>
          <p:nvPr/>
        </p:nvSpPr>
        <p:spPr>
          <a:xfrm>
            <a:off x="566100" y="945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Implementação </a:t>
            </a:r>
            <a:br>
              <a:rPr lang="pt-BR" sz="3200">
                <a:solidFill>
                  <a:schemeClr val="dk2"/>
                </a:solidFill>
                <a:latin typeface="Source Code Pro SemiBold"/>
                <a:ea typeface="Source Code Pro SemiBold"/>
                <a:cs typeface="Source Code Pro SemiBold"/>
                <a:sym typeface="Source Code Pro SemiBold"/>
              </a:rPr>
            </a:br>
            <a:r>
              <a:rPr lang="pt-BR" sz="3200">
                <a:solidFill>
                  <a:schemeClr val="dk2"/>
                </a:solidFill>
                <a:latin typeface="Source Code Pro SemiBold"/>
                <a:ea typeface="Source Code Pro SemiBold"/>
                <a:cs typeface="Source Code Pro SemiBold"/>
                <a:sym typeface="Source Code Pro SemiBold"/>
              </a:rPr>
              <a:t>de Novas Funcionalidades</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227" name="Google Shape;227;p28"/>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228" name="Google Shape;228;p28"/>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229" name="Google Shape;229;p28"/>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14</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230" name="Google Shape;230;p28"/>
          <p:cNvPicPr preferRelativeResize="0"/>
          <p:nvPr/>
        </p:nvPicPr>
        <p:blipFill>
          <a:blip r:embed="rId3">
            <a:alphaModFix/>
          </a:blip>
          <a:stretch>
            <a:fillRect/>
          </a:stretch>
        </p:blipFill>
        <p:spPr>
          <a:xfrm>
            <a:off x="1832400" y="8299925"/>
            <a:ext cx="2160000" cy="18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236" name="Google Shape;236;p29"/>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237" name="Google Shape;237;p29"/>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238" name="Google Shape;238;p29"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239" name="Google Shape;239;p29"/>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Reuso de Código:</a:t>
            </a:r>
            <a:endParaRPr sz="4400">
              <a:solidFill>
                <a:schemeClr val="lt1"/>
              </a:solidFill>
              <a:latin typeface="Orbitron ExtraBold"/>
              <a:ea typeface="Orbitron ExtraBold"/>
              <a:cs typeface="Orbitron ExtraBold"/>
              <a:sym typeface="Orbitron ExtraBold"/>
            </a:endParaRPr>
          </a:p>
        </p:txBody>
      </p:sp>
      <p:sp>
        <p:nvSpPr>
          <p:cNvPr id="240" name="Google Shape;240;p29"/>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08</a:t>
            </a:r>
            <a:endParaRPr sz="22700">
              <a:solidFill>
                <a:schemeClr val="lt1"/>
              </a:solidFill>
              <a:latin typeface="Orbitron"/>
              <a:ea typeface="Orbitron"/>
              <a:cs typeface="Orbitron"/>
              <a:sym typeface="Orbitron"/>
            </a:endParaRPr>
          </a:p>
        </p:txBody>
      </p:sp>
      <p:cxnSp>
        <p:nvCxnSpPr>
          <p:cNvPr id="241" name="Google Shape;241;p29"/>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242" name="Google Shape;242;p29"/>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243" name="Google Shape;243;p29"/>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15</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subTitle"/>
          </p:nvPr>
        </p:nvSpPr>
        <p:spPr>
          <a:xfrm>
            <a:off x="228600" y="28064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permitem o reuso de componentes em diferentes contextos. Um serviço de autenticação desenvolvido para um sistema de gerenciamento de projetos pode ser reutilizado em um aplicativo de vendas, economizando tempo e recursos de desenvolvimento.</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249" name="Google Shape;249;p30"/>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250" name="Google Shape;250;p30"/>
          <p:cNvSpPr txBox="1"/>
          <p:nvPr/>
        </p:nvSpPr>
        <p:spPr>
          <a:xfrm>
            <a:off x="566100" y="5334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Reuso de Código:</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251" name="Google Shape;251;p30"/>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252" name="Google Shape;252;p30"/>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253" name="Google Shape;253;p30"/>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16</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254" name="Google Shape;254;p30"/>
          <p:cNvPicPr preferRelativeResize="0"/>
          <p:nvPr/>
        </p:nvPicPr>
        <p:blipFill>
          <a:blip r:embed="rId3">
            <a:alphaModFix/>
          </a:blip>
          <a:stretch>
            <a:fillRect/>
          </a:stretch>
        </p:blipFill>
        <p:spPr>
          <a:xfrm>
            <a:off x="2192400" y="8094200"/>
            <a:ext cx="1440000" cy="180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260" name="Google Shape;260;p31"/>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261" name="Google Shape;261;p31"/>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262" name="Google Shape;262;p31"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263" name="Google Shape;263;p31"/>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Facilidade de Testes:</a:t>
            </a:r>
            <a:endParaRPr sz="4400">
              <a:solidFill>
                <a:schemeClr val="lt1"/>
              </a:solidFill>
              <a:latin typeface="Orbitron ExtraBold"/>
              <a:ea typeface="Orbitron ExtraBold"/>
              <a:cs typeface="Orbitron ExtraBold"/>
              <a:sym typeface="Orbitron ExtraBold"/>
            </a:endParaRPr>
          </a:p>
        </p:txBody>
      </p:sp>
      <p:sp>
        <p:nvSpPr>
          <p:cNvPr id="264" name="Google Shape;264;p31"/>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09</a:t>
            </a:r>
            <a:endParaRPr sz="22700">
              <a:solidFill>
                <a:schemeClr val="lt1"/>
              </a:solidFill>
              <a:latin typeface="Orbitron"/>
              <a:ea typeface="Orbitron"/>
              <a:cs typeface="Orbitron"/>
              <a:sym typeface="Orbitron"/>
            </a:endParaRPr>
          </a:p>
        </p:txBody>
      </p:sp>
      <p:cxnSp>
        <p:nvCxnSpPr>
          <p:cNvPr id="265" name="Google Shape;265;p31"/>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266" name="Google Shape;266;p31"/>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267" name="Google Shape;267;p31"/>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17</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 type="subTitle"/>
          </p:nvPr>
        </p:nvSpPr>
        <p:spPr>
          <a:xfrm>
            <a:off x="211800" y="26670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Cada microsserviço pode ser testado de forma isolada, tornando os testes mais rápidos e precisos. Por exemplo, você pode testar o serviço de pagamento de um aplicativo de compras sem precisar iniciar todos os outros serviços, como o de catálogo de produtos e de feedback de usuários.</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273" name="Google Shape;273;p32"/>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274" name="Google Shape;274;p32"/>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Facilidade de Testes:</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275" name="Google Shape;275;p32"/>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276" name="Google Shape;276;p32"/>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277" name="Google Shape;277;p32"/>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18</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278" name="Google Shape;278;p32"/>
          <p:cNvPicPr preferRelativeResize="0"/>
          <p:nvPr/>
        </p:nvPicPr>
        <p:blipFill>
          <a:blip r:embed="rId3">
            <a:alphaModFix/>
          </a:blip>
          <a:stretch>
            <a:fillRect/>
          </a:stretch>
        </p:blipFill>
        <p:spPr>
          <a:xfrm>
            <a:off x="1620000" y="8113775"/>
            <a:ext cx="2520000" cy="18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69" name="Google Shape;69;p15"/>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70" name="Google Shape;70;p15"/>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71" name="Google Shape;71;p15"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72" name="Google Shape;72;p15"/>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Escalabilidade Independente:</a:t>
            </a:r>
            <a:endParaRPr sz="4400">
              <a:solidFill>
                <a:schemeClr val="lt1"/>
              </a:solidFill>
              <a:latin typeface="Orbitron ExtraBold"/>
              <a:ea typeface="Orbitron ExtraBold"/>
              <a:cs typeface="Orbitron ExtraBold"/>
              <a:sym typeface="Orbitron ExtraBold"/>
            </a:endParaRPr>
          </a:p>
          <a:p>
            <a:pPr indent="0" lvl="0" marL="0" rtl="0" algn="ctr">
              <a:spcBef>
                <a:spcPts val="0"/>
              </a:spcBef>
              <a:spcAft>
                <a:spcPts val="0"/>
              </a:spcAft>
              <a:buNone/>
            </a:pPr>
            <a:r>
              <a:t/>
            </a:r>
            <a:endParaRPr sz="4400">
              <a:solidFill>
                <a:schemeClr val="lt1"/>
              </a:solidFill>
              <a:latin typeface="Orbitron ExtraBold"/>
              <a:ea typeface="Orbitron ExtraBold"/>
              <a:cs typeface="Orbitron ExtraBold"/>
              <a:sym typeface="Orbitron ExtraBold"/>
            </a:endParaRPr>
          </a:p>
        </p:txBody>
      </p:sp>
      <p:sp>
        <p:nvSpPr>
          <p:cNvPr id="73" name="Google Shape;73;p15"/>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01</a:t>
            </a:r>
            <a:endParaRPr sz="22700">
              <a:solidFill>
                <a:schemeClr val="lt1"/>
              </a:solidFill>
              <a:latin typeface="Orbitron"/>
              <a:ea typeface="Orbitron"/>
              <a:cs typeface="Orbitron"/>
              <a:sym typeface="Orbitron"/>
            </a:endParaRPr>
          </a:p>
        </p:txBody>
      </p:sp>
      <p:cxnSp>
        <p:nvCxnSpPr>
          <p:cNvPr id="74" name="Google Shape;74;p15"/>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5"/>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76" name="Google Shape;76;p15"/>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284" name="Google Shape;284;p33"/>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285" name="Google Shape;285;p33"/>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286" name="Google Shape;286;p33"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287" name="Google Shape;287;p33"/>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Alinhamento com o Negócio:</a:t>
            </a:r>
            <a:endParaRPr sz="4400">
              <a:solidFill>
                <a:schemeClr val="lt1"/>
              </a:solidFill>
              <a:latin typeface="Orbitron ExtraBold"/>
              <a:ea typeface="Orbitron ExtraBold"/>
              <a:cs typeface="Orbitron ExtraBold"/>
              <a:sym typeface="Orbitron ExtraBold"/>
            </a:endParaRPr>
          </a:p>
        </p:txBody>
      </p:sp>
      <p:sp>
        <p:nvSpPr>
          <p:cNvPr id="288" name="Google Shape;288;p33"/>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1</a:t>
            </a:r>
            <a:r>
              <a:rPr lang="pt-BR" sz="22700">
                <a:solidFill>
                  <a:schemeClr val="lt1"/>
                </a:solidFill>
                <a:latin typeface="Orbitron"/>
                <a:ea typeface="Orbitron"/>
                <a:cs typeface="Orbitron"/>
                <a:sym typeface="Orbitron"/>
              </a:rPr>
              <a:t>0</a:t>
            </a:r>
            <a:endParaRPr sz="22700">
              <a:solidFill>
                <a:schemeClr val="lt1"/>
              </a:solidFill>
              <a:latin typeface="Orbitron"/>
              <a:ea typeface="Orbitron"/>
              <a:cs typeface="Orbitron"/>
              <a:sym typeface="Orbitron"/>
            </a:endParaRPr>
          </a:p>
        </p:txBody>
      </p:sp>
      <p:cxnSp>
        <p:nvCxnSpPr>
          <p:cNvPr id="289" name="Google Shape;289;p33"/>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290" name="Google Shape;290;p33"/>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291" name="Google Shape;291;p33"/>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19</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1" type="subTitle"/>
          </p:nvPr>
        </p:nvSpPr>
        <p:spPr>
          <a:xfrm>
            <a:off x="196200" y="2600675"/>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podem ser organizados em torno de capacidades de negócios, facilitando a comunicação entre equipes de desenvolvimento e stakeholders. Um serviço específico para gerenciamento de assinaturas em uma plataforma SaaS, por exemplo, pode ser diretamente alinhado com as necessidades e objetivos comerciais da empresa.</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297" name="Google Shape;297;p34"/>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298" name="Google Shape;298;p34"/>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Melhor Alinhamento com o Negócio:</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299" name="Google Shape;299;p34"/>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300" name="Google Shape;300;p34"/>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301" name="Google Shape;301;p34"/>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20</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302" name="Google Shape;302;p34"/>
          <p:cNvPicPr preferRelativeResize="0"/>
          <p:nvPr/>
        </p:nvPicPr>
        <p:blipFill>
          <a:blip r:embed="rId3">
            <a:alphaModFix/>
          </a:blip>
          <a:stretch>
            <a:fillRect/>
          </a:stretch>
        </p:blipFill>
        <p:spPr>
          <a:xfrm>
            <a:off x="1800000" y="8358700"/>
            <a:ext cx="2160000" cy="180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308" name="Google Shape;308;p35"/>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309" name="Google Shape;309;p35"/>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310" name="Google Shape;310;p35" title="File:Java-logo.png - Wikimedia Commons"/>
          <p:cNvPicPr preferRelativeResize="0"/>
          <p:nvPr/>
        </p:nvPicPr>
        <p:blipFill>
          <a:blip r:embed="rId3">
            <a:alphaModFix/>
          </a:blip>
          <a:stretch>
            <a:fillRect/>
          </a:stretch>
        </p:blipFill>
        <p:spPr>
          <a:xfrm>
            <a:off x="2258724" y="6449675"/>
            <a:ext cx="1246476" cy="1246525"/>
          </a:xfrm>
          <a:prstGeom prst="rect">
            <a:avLst/>
          </a:prstGeom>
          <a:noFill/>
          <a:ln>
            <a:noFill/>
          </a:ln>
        </p:spPr>
      </p:pic>
      <p:sp>
        <p:nvSpPr>
          <p:cNvPr id="311" name="Google Shape;311;p35"/>
          <p:cNvSpPr txBox="1"/>
          <p:nvPr/>
        </p:nvSpPr>
        <p:spPr>
          <a:xfrm>
            <a:off x="-152400" y="4038600"/>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6300">
                <a:solidFill>
                  <a:schemeClr val="lt1"/>
                </a:solidFill>
                <a:latin typeface="Orbitron ExtraBold"/>
                <a:ea typeface="Orbitron ExtraBold"/>
                <a:cs typeface="Orbitron ExtraBold"/>
                <a:sym typeface="Orbitron ExtraBold"/>
              </a:rPr>
              <a:t>Conclusão</a:t>
            </a:r>
            <a:endParaRPr sz="6300">
              <a:solidFill>
                <a:schemeClr val="lt1"/>
              </a:solidFill>
              <a:latin typeface="Orbitron ExtraBold"/>
              <a:ea typeface="Orbitron ExtraBold"/>
              <a:cs typeface="Orbitron ExtraBold"/>
              <a:sym typeface="Orbitron ExtraBold"/>
            </a:endParaRPr>
          </a:p>
        </p:txBody>
      </p:sp>
      <p:sp>
        <p:nvSpPr>
          <p:cNvPr id="312" name="Google Shape;312;p35"/>
          <p:cNvSpPr txBox="1"/>
          <p:nvPr/>
        </p:nvSpPr>
        <p:spPr>
          <a:xfrm>
            <a:off x="304800" y="31917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t/>
            </a:r>
            <a:endParaRPr sz="22700">
              <a:solidFill>
                <a:schemeClr val="lt1"/>
              </a:solidFill>
              <a:latin typeface="Orbitron"/>
              <a:ea typeface="Orbitron"/>
              <a:cs typeface="Orbitron"/>
              <a:sym typeface="Orbitron"/>
            </a:endParaRPr>
          </a:p>
        </p:txBody>
      </p:sp>
      <p:cxnSp>
        <p:nvCxnSpPr>
          <p:cNvPr id="313" name="Google Shape;313;p35"/>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314" name="Google Shape;314;p35"/>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315" name="Google Shape;315;p35"/>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21</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idx="1" type="subTitle"/>
          </p:nvPr>
        </p:nvSpPr>
        <p:spPr>
          <a:xfrm>
            <a:off x="211800" y="23264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trazem inúmeros benefícios para a programação em Java, desde a escalabilidade independente até a facilidade de manutenção e desenvolvimento paralelo. Adotar essa arquitetura pode transformar a forma como você desenvolve, implanta e mantém suas aplicações, resultando em sistemas mais eficientes, resilientes e alinhados com as necessidades do negócio.</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321" name="Google Shape;321;p36"/>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322" name="Google Shape;322;p36"/>
          <p:cNvSpPr txBox="1"/>
          <p:nvPr/>
        </p:nvSpPr>
        <p:spPr>
          <a:xfrm>
            <a:off x="566100" y="5334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Conclusão:</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323" name="Google Shape;323;p36"/>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324" name="Google Shape;324;p36"/>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325" name="Google Shape;325;p36"/>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22</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326" name="Google Shape;326;p36"/>
          <p:cNvPicPr preferRelativeResize="0"/>
          <p:nvPr/>
        </p:nvPicPr>
        <p:blipFill>
          <a:blip r:embed="rId3">
            <a:alphaModFix/>
          </a:blip>
          <a:stretch>
            <a:fillRect/>
          </a:stretch>
        </p:blipFill>
        <p:spPr>
          <a:xfrm>
            <a:off x="1980000" y="8584000"/>
            <a:ext cx="1800000" cy="180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332" name="Google Shape;332;p37"/>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333" name="Google Shape;333;p37"/>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334" name="Google Shape;334;p37" title="File:Java-logo.png - Wikimedia Commons"/>
          <p:cNvPicPr preferRelativeResize="0"/>
          <p:nvPr/>
        </p:nvPicPr>
        <p:blipFill>
          <a:blip r:embed="rId3">
            <a:alphaModFix/>
          </a:blip>
          <a:stretch>
            <a:fillRect/>
          </a:stretch>
        </p:blipFill>
        <p:spPr>
          <a:xfrm>
            <a:off x="2258724" y="6449675"/>
            <a:ext cx="1246476" cy="1246525"/>
          </a:xfrm>
          <a:prstGeom prst="rect">
            <a:avLst/>
          </a:prstGeom>
          <a:noFill/>
          <a:ln>
            <a:noFill/>
          </a:ln>
        </p:spPr>
      </p:pic>
      <p:sp>
        <p:nvSpPr>
          <p:cNvPr id="335" name="Google Shape;335;p37"/>
          <p:cNvSpPr txBox="1"/>
          <p:nvPr/>
        </p:nvSpPr>
        <p:spPr>
          <a:xfrm>
            <a:off x="-155087" y="445002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500">
                <a:solidFill>
                  <a:schemeClr val="lt1"/>
                </a:solidFill>
                <a:latin typeface="Orbitron ExtraBold"/>
                <a:ea typeface="Orbitron ExtraBold"/>
                <a:cs typeface="Orbitron ExtraBold"/>
                <a:sym typeface="Orbitron ExtraBold"/>
              </a:rPr>
              <a:t>Agradecimentos</a:t>
            </a:r>
            <a:endParaRPr sz="4500">
              <a:solidFill>
                <a:schemeClr val="lt1"/>
              </a:solidFill>
              <a:latin typeface="Orbitron ExtraBold"/>
              <a:ea typeface="Orbitron ExtraBold"/>
              <a:cs typeface="Orbitron ExtraBold"/>
              <a:sym typeface="Orbitron ExtraBold"/>
            </a:endParaRPr>
          </a:p>
        </p:txBody>
      </p:sp>
      <p:cxnSp>
        <p:nvCxnSpPr>
          <p:cNvPr id="336" name="Google Shape;336;p37"/>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337" name="Google Shape;337;p37"/>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338" name="Google Shape;338;p37"/>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21</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idx="1" type="subTitle"/>
          </p:nvPr>
        </p:nvSpPr>
        <p:spPr>
          <a:xfrm>
            <a:off x="196200" y="2825975"/>
            <a:ext cx="5367600" cy="32775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Este ebook foi criado com a ajuda de uma Inteligência Artificial e diagramado por uma pessoa, unindo tecnologia e criatividade humana para oferecer a melhor experiência de leitura.</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344" name="Google Shape;344;p38"/>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345" name="Google Shape;345;p38"/>
          <p:cNvSpPr txBox="1"/>
          <p:nvPr/>
        </p:nvSpPr>
        <p:spPr>
          <a:xfrm>
            <a:off x="566100" y="5334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Obrigada por ler até aqui </a:t>
            </a:r>
            <a:r>
              <a:rPr lang="pt-BR" sz="3200">
                <a:solidFill>
                  <a:schemeClr val="dk2"/>
                </a:solidFill>
                <a:latin typeface="Source Code Pro SemiBold"/>
                <a:ea typeface="Source Code Pro SemiBold"/>
                <a:cs typeface="Source Code Pro SemiBold"/>
                <a:sym typeface="Source Code Pro SemiBold"/>
              </a:rPr>
              <a:t>:)</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346" name="Google Shape;346;p38"/>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347" name="Google Shape;347;p38"/>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348" name="Google Shape;348;p38"/>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22</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349" name="Google Shape;349;p38"/>
          <p:cNvPicPr preferRelativeResize="0"/>
          <p:nvPr/>
        </p:nvPicPr>
        <p:blipFill>
          <a:blip r:embed="rId3">
            <a:alphaModFix/>
          </a:blip>
          <a:stretch>
            <a:fillRect/>
          </a:stretch>
        </p:blipFill>
        <p:spPr>
          <a:xfrm>
            <a:off x="1260000" y="6838350"/>
            <a:ext cx="3240000" cy="252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subTitle"/>
          </p:nvPr>
        </p:nvSpPr>
        <p:spPr>
          <a:xfrm>
            <a:off x="211800" y="2244525"/>
            <a:ext cx="5367600" cy="67353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Clr>
                <a:schemeClr val="dk1"/>
              </a:buClr>
              <a:buSzPts val="852"/>
              <a:buFont typeface="Arial"/>
              <a:buNone/>
            </a:pPr>
            <a:r>
              <a:rPr lang="pt-BR" sz="2340">
                <a:latin typeface="Source Code Pro"/>
                <a:ea typeface="Source Code Pro"/>
                <a:cs typeface="Source Code Pro"/>
                <a:sym typeface="Source Code Pro"/>
              </a:rPr>
              <a:t>Um dos principais benefícios dos microsserviços é a capacidade de escalar componentes de maneira independente. Imagine uma aplicação de e-commerce onde o serviço de carrinho de compras é muito mais utilizado que o serviço de gerenciamento de produtos. Com microsserviços, você pode escalar apenas o serviço de carrinho de compras para atender à demanda sem precisar escalar toda a aplicação.</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82" name="Google Shape;82;p16"/>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83" name="Google Shape;83;p16"/>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Escalabilidade Independente:</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84" name="Google Shape;84;p16"/>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85" name="Google Shape;85;p16"/>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86" name="Google Shape;86;p16"/>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2</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87" name="Google Shape;87;p16"/>
          <p:cNvPicPr preferRelativeResize="0"/>
          <p:nvPr/>
        </p:nvPicPr>
        <p:blipFill>
          <a:blip r:embed="rId3">
            <a:alphaModFix/>
          </a:blip>
          <a:stretch>
            <a:fillRect/>
          </a:stretch>
        </p:blipFill>
        <p:spPr>
          <a:xfrm>
            <a:off x="1990288" y="8611150"/>
            <a:ext cx="1800000" cy="180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93" name="Google Shape;93;p17"/>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94" name="Google Shape;94;p17"/>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95" name="Google Shape;95;p17"/>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Facilidade de Manutenção:</a:t>
            </a:r>
            <a:endParaRPr sz="4400">
              <a:solidFill>
                <a:schemeClr val="lt1"/>
              </a:solidFill>
              <a:latin typeface="Orbitron ExtraBold"/>
              <a:ea typeface="Orbitron ExtraBold"/>
              <a:cs typeface="Orbitron ExtraBold"/>
              <a:sym typeface="Orbitron ExtraBold"/>
            </a:endParaRPr>
          </a:p>
        </p:txBody>
      </p:sp>
      <p:sp>
        <p:nvSpPr>
          <p:cNvPr id="96" name="Google Shape;96;p17"/>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02</a:t>
            </a:r>
            <a:endParaRPr sz="22700">
              <a:solidFill>
                <a:schemeClr val="lt1"/>
              </a:solidFill>
              <a:latin typeface="Orbitron"/>
              <a:ea typeface="Orbitron"/>
              <a:cs typeface="Orbitron"/>
              <a:sym typeface="Orbitron"/>
            </a:endParaRPr>
          </a:p>
        </p:txBody>
      </p:sp>
      <p:cxnSp>
        <p:nvCxnSpPr>
          <p:cNvPr id="97" name="Google Shape;97;p17"/>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98" name="Google Shape;98;p17"/>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99" name="Google Shape;99;p17"/>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3</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subTitle"/>
          </p:nvPr>
        </p:nvSpPr>
        <p:spPr>
          <a:xfrm>
            <a:off x="228600" y="3276600"/>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são módulos pequenos e independentes, o que facilita a identificação e correção de erros. Por exemplo, se o serviço de autenticação apresentar problemas, você pode corrigir apenas esse serviço sem interromper os demais, como o serviço de pagamento ou de busca de produtos.</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105" name="Google Shape;105;p18"/>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106" name="Google Shape;106;p18"/>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Facilidade de Manutenção:</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107" name="Google Shape;107;p18"/>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108" name="Google Shape;108;p18"/>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109" name="Google Shape;109;p18"/>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4</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110" name="Google Shape;110;p18"/>
          <p:cNvPicPr preferRelativeResize="0"/>
          <p:nvPr/>
        </p:nvPicPr>
        <p:blipFill>
          <a:blip r:embed="rId3">
            <a:alphaModFix/>
          </a:blip>
          <a:stretch>
            <a:fillRect/>
          </a:stretch>
        </p:blipFill>
        <p:spPr>
          <a:xfrm>
            <a:off x="1260000" y="8495825"/>
            <a:ext cx="3240000" cy="18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116" name="Google Shape;116;p19"/>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117" name="Google Shape;117;p19"/>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118" name="Google Shape;118;p19"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119" name="Google Shape;119;p19"/>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Desenvolvimento Paralelo:</a:t>
            </a:r>
            <a:endParaRPr sz="4400">
              <a:solidFill>
                <a:schemeClr val="lt1"/>
              </a:solidFill>
              <a:latin typeface="Orbitron ExtraBold"/>
              <a:ea typeface="Orbitron ExtraBold"/>
              <a:cs typeface="Orbitron ExtraBold"/>
              <a:sym typeface="Orbitron ExtraBold"/>
            </a:endParaRPr>
          </a:p>
        </p:txBody>
      </p:sp>
      <p:sp>
        <p:nvSpPr>
          <p:cNvPr id="120" name="Google Shape;120;p19"/>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03</a:t>
            </a:r>
            <a:endParaRPr sz="22700">
              <a:solidFill>
                <a:schemeClr val="lt1"/>
              </a:solidFill>
              <a:latin typeface="Orbitron"/>
              <a:ea typeface="Orbitron"/>
              <a:cs typeface="Orbitron"/>
              <a:sym typeface="Orbitron"/>
            </a:endParaRPr>
          </a:p>
        </p:txBody>
      </p:sp>
      <p:cxnSp>
        <p:nvCxnSpPr>
          <p:cNvPr id="121" name="Google Shape;121;p19"/>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122" name="Google Shape;122;p19"/>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123" name="Google Shape;123;p19"/>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5</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211800" y="2424375"/>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Em um ambiente de microsserviços, diferentes equipes podem trabalhar simultaneamente em serviços distintos sem interferir umas nas outras. Uma equipe pode estar desenvolvendo o serviço de recomendação de produtos enquanto outra melhora o serviço de entrega, acelerando o desenvolvimento geral da aplicação.</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129" name="Google Shape;129;p20"/>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130" name="Google Shape;130;p20"/>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Desenvolvimento Paralelo:</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131" name="Google Shape;131;p20"/>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132" name="Google Shape;132;p20"/>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133" name="Google Shape;133;p20"/>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6</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134" name="Google Shape;134;p20"/>
          <p:cNvPicPr preferRelativeResize="0"/>
          <p:nvPr/>
        </p:nvPicPr>
        <p:blipFill>
          <a:blip r:embed="rId3">
            <a:alphaModFix/>
          </a:blip>
          <a:stretch>
            <a:fillRect/>
          </a:stretch>
        </p:blipFill>
        <p:spPr>
          <a:xfrm>
            <a:off x="1944427" y="8030150"/>
            <a:ext cx="1800000" cy="18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196352" y="1667640"/>
            <a:ext cx="5367600" cy="4597200"/>
          </a:xfrm>
          <a:prstGeom prst="rect">
            <a:avLst/>
          </a:prstGeom>
        </p:spPr>
        <p:txBody>
          <a:bodyPr anchorCtr="0" anchor="b" bIns="169300" lIns="169300" spcFirstLastPara="1" rIns="169300" wrap="square" tIns="169300">
            <a:normAutofit/>
          </a:bodyPr>
          <a:lstStyle/>
          <a:p>
            <a:pPr indent="0" lvl="0" marL="0" rtl="0" algn="ctr">
              <a:spcBef>
                <a:spcPts val="0"/>
              </a:spcBef>
              <a:spcAft>
                <a:spcPts val="0"/>
              </a:spcAft>
              <a:buNone/>
            </a:pPr>
            <a:r>
              <a:t/>
            </a:r>
            <a:endParaRPr/>
          </a:p>
        </p:txBody>
      </p:sp>
      <p:sp>
        <p:nvSpPr>
          <p:cNvPr id="140" name="Google Shape;140;p21"/>
          <p:cNvSpPr txBox="1"/>
          <p:nvPr>
            <p:ph idx="1" type="subTitle"/>
          </p:nvPr>
        </p:nvSpPr>
        <p:spPr>
          <a:xfrm>
            <a:off x="196346" y="6347647"/>
            <a:ext cx="5367600" cy="1775400"/>
          </a:xfrm>
          <a:prstGeom prst="rect">
            <a:avLst/>
          </a:prstGeom>
        </p:spPr>
        <p:txBody>
          <a:bodyPr anchorCtr="0" anchor="t" bIns="169300" lIns="169300" spcFirstLastPara="1" rIns="169300" wrap="square" tIns="169300">
            <a:normAutofit/>
          </a:bodyPr>
          <a:lstStyle/>
          <a:p>
            <a:pPr indent="0" lvl="0" marL="0" rtl="0" algn="ctr">
              <a:spcBef>
                <a:spcPts val="0"/>
              </a:spcBef>
              <a:spcAft>
                <a:spcPts val="0"/>
              </a:spcAft>
              <a:buNone/>
            </a:pPr>
            <a:r>
              <a:t/>
            </a:r>
            <a:endParaRPr/>
          </a:p>
        </p:txBody>
      </p:sp>
      <p:sp>
        <p:nvSpPr>
          <p:cNvPr id="141" name="Google Shape;141;p21"/>
          <p:cNvSpPr/>
          <p:nvPr/>
        </p:nvSpPr>
        <p:spPr>
          <a:xfrm>
            <a:off x="0" y="0"/>
            <a:ext cx="5760000" cy="11520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pic>
        <p:nvPicPr>
          <p:cNvPr id="142" name="Google Shape;142;p21" title="File:Java-logo.png - Wikimedia Commons"/>
          <p:cNvPicPr preferRelativeResize="0"/>
          <p:nvPr/>
        </p:nvPicPr>
        <p:blipFill>
          <a:blip r:embed="rId3">
            <a:alphaModFix/>
          </a:blip>
          <a:stretch>
            <a:fillRect/>
          </a:stretch>
        </p:blipFill>
        <p:spPr>
          <a:xfrm>
            <a:off x="2256750" y="7842325"/>
            <a:ext cx="1246476" cy="1246525"/>
          </a:xfrm>
          <a:prstGeom prst="rect">
            <a:avLst/>
          </a:prstGeom>
          <a:noFill/>
          <a:ln>
            <a:noFill/>
          </a:ln>
        </p:spPr>
      </p:pic>
      <p:sp>
        <p:nvSpPr>
          <p:cNvPr id="143" name="Google Shape;143;p21"/>
          <p:cNvSpPr txBox="1"/>
          <p:nvPr/>
        </p:nvSpPr>
        <p:spPr>
          <a:xfrm>
            <a:off x="-157050" y="6006575"/>
            <a:ext cx="6074100" cy="16605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4400">
                <a:solidFill>
                  <a:schemeClr val="lt1"/>
                </a:solidFill>
                <a:latin typeface="Orbitron ExtraBold"/>
                <a:ea typeface="Orbitron ExtraBold"/>
                <a:cs typeface="Orbitron ExtraBold"/>
                <a:sym typeface="Orbitron ExtraBold"/>
              </a:rPr>
              <a:t>Implantações Mais Rápidas:</a:t>
            </a:r>
            <a:endParaRPr sz="4400">
              <a:solidFill>
                <a:schemeClr val="lt1"/>
              </a:solidFill>
              <a:latin typeface="Orbitron ExtraBold"/>
              <a:ea typeface="Orbitron ExtraBold"/>
              <a:cs typeface="Orbitron ExtraBold"/>
              <a:sym typeface="Orbitron ExtraBold"/>
            </a:endParaRPr>
          </a:p>
        </p:txBody>
      </p:sp>
      <p:sp>
        <p:nvSpPr>
          <p:cNvPr id="144" name="Google Shape;144;p21"/>
          <p:cNvSpPr txBox="1"/>
          <p:nvPr/>
        </p:nvSpPr>
        <p:spPr>
          <a:xfrm>
            <a:off x="304800" y="2362200"/>
            <a:ext cx="5151900" cy="32091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lang="pt-BR" sz="22700">
                <a:solidFill>
                  <a:schemeClr val="lt1"/>
                </a:solidFill>
                <a:latin typeface="Orbitron"/>
                <a:ea typeface="Orbitron"/>
                <a:cs typeface="Orbitron"/>
                <a:sym typeface="Orbitron"/>
              </a:rPr>
              <a:t>04</a:t>
            </a:r>
            <a:endParaRPr sz="22700">
              <a:solidFill>
                <a:schemeClr val="lt1"/>
              </a:solidFill>
              <a:latin typeface="Orbitron"/>
              <a:ea typeface="Orbitron"/>
              <a:cs typeface="Orbitron"/>
              <a:sym typeface="Orbitron"/>
            </a:endParaRPr>
          </a:p>
        </p:txBody>
      </p:sp>
      <p:cxnSp>
        <p:nvCxnSpPr>
          <p:cNvPr id="145" name="Google Shape;145;p21"/>
          <p:cNvCxnSpPr/>
          <p:nvPr/>
        </p:nvCxnSpPr>
        <p:spPr>
          <a:xfrm>
            <a:off x="990600" y="5791200"/>
            <a:ext cx="3810000" cy="0"/>
          </a:xfrm>
          <a:prstGeom prst="straightConnector1">
            <a:avLst/>
          </a:prstGeom>
          <a:noFill/>
          <a:ln cap="flat" cmpd="sng" w="76200">
            <a:solidFill>
              <a:schemeClr val="lt1"/>
            </a:solidFill>
            <a:prstDash val="solid"/>
            <a:round/>
            <a:headEnd len="med" w="med" type="none"/>
            <a:tailEnd len="med" w="med" type="none"/>
          </a:ln>
        </p:spPr>
      </p:cxnSp>
      <p:sp>
        <p:nvSpPr>
          <p:cNvPr id="146" name="Google Shape;146;p21"/>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Guardiões do Código</a:t>
            </a:r>
            <a:endParaRPr sz="1300">
              <a:solidFill>
                <a:schemeClr val="lt1"/>
              </a:solidFill>
              <a:latin typeface="Source Code Pro Light"/>
              <a:ea typeface="Source Code Pro Light"/>
              <a:cs typeface="Source Code Pro Light"/>
              <a:sym typeface="Source Code Pro Light"/>
            </a:endParaRPr>
          </a:p>
        </p:txBody>
      </p:sp>
      <p:sp>
        <p:nvSpPr>
          <p:cNvPr id="147" name="Google Shape;147;p21"/>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Source Code Pro Light"/>
                <a:ea typeface="Source Code Pro Light"/>
                <a:cs typeface="Source Code Pro Light"/>
                <a:sym typeface="Source Code Pro Light"/>
              </a:rPr>
              <a:t>7</a:t>
            </a:r>
            <a:endParaRPr sz="1300">
              <a:solidFill>
                <a:schemeClr val="lt1"/>
              </a:solidFill>
              <a:latin typeface="Source Code Pro Light"/>
              <a:ea typeface="Source Code Pro Light"/>
              <a:cs typeface="Source Code Pro Light"/>
              <a:sym typeface="Source Code Pr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 type="subTitle"/>
          </p:nvPr>
        </p:nvSpPr>
        <p:spPr>
          <a:xfrm>
            <a:off x="211800" y="2620275"/>
            <a:ext cx="5367600" cy="1775400"/>
          </a:xfrm>
          <a:prstGeom prst="rect">
            <a:avLst/>
          </a:prstGeom>
        </p:spPr>
        <p:txBody>
          <a:bodyPr anchorCtr="0" anchor="t" bIns="169300" lIns="169300" spcFirstLastPara="1" rIns="169300" wrap="square" tIns="169300">
            <a:noAutofit/>
          </a:bodyPr>
          <a:lstStyle/>
          <a:p>
            <a:pPr indent="0" lvl="0" marL="0" rtl="0" algn="just">
              <a:lnSpc>
                <a:spcPct val="100000"/>
              </a:lnSpc>
              <a:spcBef>
                <a:spcPts val="0"/>
              </a:spcBef>
              <a:spcAft>
                <a:spcPts val="0"/>
              </a:spcAft>
              <a:buSzPts val="852"/>
              <a:buNone/>
            </a:pPr>
            <a:r>
              <a:rPr lang="pt-BR" sz="2340">
                <a:latin typeface="Source Code Pro"/>
                <a:ea typeface="Source Code Pro"/>
                <a:cs typeface="Source Code Pro"/>
                <a:sym typeface="Source Code Pro"/>
              </a:rPr>
              <a:t>Microsserviços permitem que você implemente novas versões de um serviço sem afetar o restante do sistema. Por exemplo, se você deseja adicionar uma nova funcionalidade ao serviço de notificações, pode implementá-la e lançá-la rapidamente, sem precisar esperar pelas outras equipes.</a:t>
            </a:r>
            <a:endParaRPr sz="2340">
              <a:latin typeface="Source Code Pro"/>
              <a:ea typeface="Source Code Pro"/>
              <a:cs typeface="Source Code Pro"/>
              <a:sym typeface="Source Code Pro"/>
            </a:endParaRPr>
          </a:p>
          <a:p>
            <a:pPr indent="0" lvl="0" marL="0" rtl="0" algn="ctr">
              <a:lnSpc>
                <a:spcPct val="80000"/>
              </a:lnSpc>
              <a:spcBef>
                <a:spcPts val="0"/>
              </a:spcBef>
              <a:spcAft>
                <a:spcPts val="0"/>
              </a:spcAft>
              <a:buSzPts val="852"/>
              <a:buNone/>
            </a:pPr>
            <a:r>
              <a:t/>
            </a:r>
            <a:endParaRPr sz="1860">
              <a:latin typeface="Source Code Pro"/>
              <a:ea typeface="Source Code Pro"/>
              <a:cs typeface="Source Code Pro"/>
              <a:sym typeface="Source Code Pro"/>
            </a:endParaRPr>
          </a:p>
        </p:txBody>
      </p:sp>
      <p:sp>
        <p:nvSpPr>
          <p:cNvPr id="153" name="Google Shape;153;p22"/>
          <p:cNvSpPr/>
          <p:nvPr/>
        </p:nvSpPr>
        <p:spPr>
          <a:xfrm>
            <a:off x="381000" y="0"/>
            <a:ext cx="169200" cy="1905000"/>
          </a:xfrm>
          <a:prstGeom prst="rect">
            <a:avLst/>
          </a:prstGeom>
          <a:solidFill>
            <a:srgbClr val="00A191"/>
          </a:solidFill>
          <a:ln>
            <a:noFill/>
          </a:ln>
        </p:spPr>
        <p:txBody>
          <a:bodyPr anchorCtr="0" anchor="ctr" bIns="169300" lIns="169300" spcFirstLastPara="1" rIns="169300" wrap="square" tIns="169300">
            <a:noAutofit/>
          </a:bodyPr>
          <a:lstStyle/>
          <a:p>
            <a:pPr indent="0" lvl="0" marL="0" rtl="0" algn="ctr">
              <a:spcBef>
                <a:spcPts val="0"/>
              </a:spcBef>
              <a:spcAft>
                <a:spcPts val="0"/>
              </a:spcAft>
              <a:buNone/>
            </a:pPr>
            <a:r>
              <a:t/>
            </a:r>
            <a:endParaRPr sz="2600"/>
          </a:p>
        </p:txBody>
      </p:sp>
      <p:sp>
        <p:nvSpPr>
          <p:cNvPr id="154" name="Google Shape;154;p22"/>
          <p:cNvSpPr txBox="1"/>
          <p:nvPr/>
        </p:nvSpPr>
        <p:spPr>
          <a:xfrm>
            <a:off x="566100" y="304800"/>
            <a:ext cx="5148900" cy="896100"/>
          </a:xfrm>
          <a:prstGeom prst="rect">
            <a:avLst/>
          </a:prstGeom>
          <a:noFill/>
          <a:ln>
            <a:noFill/>
          </a:ln>
        </p:spPr>
        <p:txBody>
          <a:bodyPr anchorCtr="0" anchor="t" bIns="169300" lIns="169300" spcFirstLastPara="1" rIns="169300" wrap="square" tIns="169300">
            <a:noAutofit/>
          </a:bodyPr>
          <a:lstStyle/>
          <a:p>
            <a:pPr indent="0" lvl="0" marL="0" rtl="0" algn="l">
              <a:spcBef>
                <a:spcPts val="0"/>
              </a:spcBef>
              <a:spcAft>
                <a:spcPts val="0"/>
              </a:spcAft>
              <a:buNone/>
            </a:pPr>
            <a:r>
              <a:rPr lang="pt-BR" sz="3200">
                <a:solidFill>
                  <a:schemeClr val="dk2"/>
                </a:solidFill>
                <a:latin typeface="Source Code Pro SemiBold"/>
                <a:ea typeface="Source Code Pro SemiBold"/>
                <a:cs typeface="Source Code Pro SemiBold"/>
                <a:sym typeface="Source Code Pro SemiBold"/>
              </a:rPr>
              <a:t>Implantações Mais Rápidas:</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3200">
              <a:solidFill>
                <a:schemeClr val="dk2"/>
              </a:solidFill>
              <a:latin typeface="Source Code Pro SemiBold"/>
              <a:ea typeface="Source Code Pro SemiBold"/>
              <a:cs typeface="Source Code Pro SemiBold"/>
              <a:sym typeface="Source Code Pro SemiBold"/>
            </a:endParaRPr>
          </a:p>
        </p:txBody>
      </p:sp>
      <p:sp>
        <p:nvSpPr>
          <p:cNvPr id="155" name="Google Shape;155;p22"/>
          <p:cNvSpPr txBox="1"/>
          <p:nvPr/>
        </p:nvSpPr>
        <p:spPr>
          <a:xfrm>
            <a:off x="196356" y="10651600"/>
            <a:ext cx="5367600" cy="612000"/>
          </a:xfrm>
          <a:prstGeom prst="rect">
            <a:avLst/>
          </a:prstGeom>
          <a:noFill/>
          <a:ln>
            <a:noFill/>
          </a:ln>
        </p:spPr>
        <p:txBody>
          <a:bodyPr anchorCtr="0" anchor="t" bIns="169300" lIns="169300" spcFirstLastPara="1" rIns="169300" wrap="square" tIns="169300">
            <a:noAutofit/>
          </a:bodyPr>
          <a:lstStyle/>
          <a:p>
            <a:pPr indent="0" lvl="0" marL="0" rtl="0" algn="ctr">
              <a:spcBef>
                <a:spcPts val="0"/>
              </a:spcBef>
              <a:spcAft>
                <a:spcPts val="0"/>
              </a:spcAft>
              <a:buNone/>
            </a:pPr>
            <a:r>
              <a:rPr b="1" lang="pt-BR" sz="2600">
                <a:solidFill>
                  <a:schemeClr val="lt1"/>
                </a:solidFill>
                <a:latin typeface="Comfortaa"/>
                <a:ea typeface="Comfortaa"/>
                <a:cs typeface="Comfortaa"/>
                <a:sym typeface="Comfortaa"/>
              </a:rPr>
              <a:t>Sarah Brito</a:t>
            </a:r>
            <a:endParaRPr b="1" sz="2600">
              <a:solidFill>
                <a:schemeClr val="lt1"/>
              </a:solidFill>
              <a:latin typeface="Comfortaa"/>
              <a:ea typeface="Comfortaa"/>
              <a:cs typeface="Comfortaa"/>
              <a:sym typeface="Comfortaa"/>
            </a:endParaRPr>
          </a:p>
        </p:txBody>
      </p:sp>
      <p:sp>
        <p:nvSpPr>
          <p:cNvPr id="156" name="Google Shape;156;p22"/>
          <p:cNvSpPr txBox="1"/>
          <p:nvPr/>
        </p:nvSpPr>
        <p:spPr>
          <a:xfrm>
            <a:off x="1828800" y="10972800"/>
            <a:ext cx="2133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Guardiões do Código</a:t>
            </a:r>
            <a:endParaRPr sz="1300">
              <a:solidFill>
                <a:schemeClr val="dk2"/>
              </a:solidFill>
              <a:highlight>
                <a:schemeClr val="lt1"/>
              </a:highlight>
              <a:latin typeface="Source Code Pro Light"/>
              <a:ea typeface="Source Code Pro Light"/>
              <a:cs typeface="Source Code Pro Light"/>
              <a:sym typeface="Source Code Pro Light"/>
            </a:endParaRPr>
          </a:p>
        </p:txBody>
      </p:sp>
      <p:sp>
        <p:nvSpPr>
          <p:cNvPr id="157" name="Google Shape;157;p22"/>
          <p:cNvSpPr txBox="1"/>
          <p:nvPr/>
        </p:nvSpPr>
        <p:spPr>
          <a:xfrm>
            <a:off x="5029200" y="10972800"/>
            <a:ext cx="68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highlight>
                  <a:schemeClr val="lt1"/>
                </a:highlight>
                <a:latin typeface="Source Code Pro Light"/>
                <a:ea typeface="Source Code Pro Light"/>
                <a:cs typeface="Source Code Pro Light"/>
                <a:sym typeface="Source Code Pro Light"/>
              </a:rPr>
              <a:t>8</a:t>
            </a:r>
            <a:endParaRPr sz="1300">
              <a:solidFill>
                <a:schemeClr val="dk2"/>
              </a:solidFill>
              <a:highlight>
                <a:schemeClr val="lt1"/>
              </a:highlight>
              <a:latin typeface="Source Code Pro Light"/>
              <a:ea typeface="Source Code Pro Light"/>
              <a:cs typeface="Source Code Pro Light"/>
              <a:sym typeface="Source Code Pro Light"/>
            </a:endParaRPr>
          </a:p>
        </p:txBody>
      </p:sp>
      <p:pic>
        <p:nvPicPr>
          <p:cNvPr id="158" name="Google Shape;158;p22"/>
          <p:cNvPicPr preferRelativeResize="0"/>
          <p:nvPr/>
        </p:nvPicPr>
        <p:blipFill>
          <a:blip r:embed="rId3">
            <a:alphaModFix/>
          </a:blip>
          <a:stretch>
            <a:fillRect/>
          </a:stretch>
        </p:blipFill>
        <p:spPr>
          <a:xfrm>
            <a:off x="1980000" y="8035450"/>
            <a:ext cx="1800000" cy="18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